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77" r:id="rId2"/>
    <p:sldId id="278" r:id="rId3"/>
    <p:sldId id="279" r:id="rId4"/>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 id="293" r:id="rId18"/>
    <p:sldId id="294" r:id="rId19"/>
    <p:sldId id="295" r:id="rId20"/>
    <p:sldId id="296" r:id="rId21"/>
    <p:sldId id="297" r:id="rId22"/>
    <p:sldId id="298" r:id="rId23"/>
    <p:sldId id="299" r:id="rId24"/>
    <p:sldId id="300" r:id="rId25"/>
    <p:sldId id="26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5104" autoAdjust="0"/>
  </p:normalViewPr>
  <p:slideViewPr>
    <p:cSldViewPr>
      <p:cViewPr varScale="1">
        <p:scale>
          <a:sx n="111" d="100"/>
          <a:sy n="111" d="100"/>
        </p:scale>
        <p:origin x="516" y="7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6:48:51.546"/>
    </inkml:context>
    <inkml:brush xml:id="br0">
      <inkml:brushProperty name="width" value="0.05292" units="cm"/>
      <inkml:brushProperty name="height" value="0.05292" units="cm"/>
      <inkml:brushProperty name="color" value="#FF0000"/>
    </inkml:brush>
  </inkml:definitions>
  <inkml:trace contextRef="#ctx0" brushRef="#br0">17646 6265 260 0,'-2'-5'8'0,"-1"1"0"16,3-4 0-16,0 5-8 15,6 1 3-15,8 0-6 16,3 2 2-16,3 0 2 16,1 0 0-16,6 0-2 15,2 2 2-15,5 3-1 0,2 0-1 16,9 1 2-16,3 0-2 15,3-1 2-15,3-2-3 16,7 1 1-16,3-1 1 16,6 1-1-16,3 0 5 0,2-1-3 15,7 1-3-15,4-3 4 16,7 3-1-16,2-1 0 16,5 1-1-16,4-1 1 15,0-1-1-15,4 2 1 16,2 0 0-16,0-3-1 15,4 1 2-15,3 0-2 0,-1 1 0 16,4-3 0-16,2 0 2 16,0 0-2-16,4 0 0 15,0 0 0-15,4 0-2 16,-1 0 4-16,7 0-4 16,-1 0 4-16,1 0-2 0,1 0 2 15,-3 0-4-15,1 0 4 16,-6 0-2-16,1 4 0 15,-4-1 0-15,-1 1 0 16,-1 0-2-16,-2-1 4 0,0 3-2 16,2-1 0-16,-2 2 0 15,1-1 0-15,-5-1 0 16,3 2 0-16,-5-4 0 16,-1 3 0-16,-4-2 0 15,-2-3 0-15,1 3 0 16,-4-4 1-16,-6 2-1 15,1-1 0-15,-5 3 1 0,-3-1 0 16,0 1 0-16,-6-1-1 16,-4-3-60-16</inkml:trace>
  <inkml:trace contextRef="#ctx0" brushRef="#br0" timeOffset="3374.8663">12622 7417 62 0,'5'-11'1'0,"-2"-2"16"16,2 2 19-16,-3 1-24 15,4-1-1-15,-2-1-5 16,1 3 5-16,-1-2-2 16,-1 2-4-16,4 0 1 15,-4 0-4-15,2 4 1 16,0-1-2-16,0 3 2 0,-1 0-3 16,-1 1 3-16,1 0-3 15,-1 2 0-15,-1 0-1 16,1 0 1-16,4 0 1 15,-2 0 1-15,0 4-2 0,4-1 0 16,0 0 2-16,2 3-3 16,1-2 2-16,-1 1-1 15,3 2-2-15,1-2 3 16,1-1-3-16,1-1 1 16,0 1 3-16,1-2-2 15,4 0 1-15,-1-2 1 0,3 0-2 16,1 0 2-16,2 0-1 15,2 0-1-15,1 0 2 16,3 0 0-16,1 0 0 16,1 0-1-16,5-2-1 15,-3 0 1-15,3-3 0 0,3 1 0 16,2-1-1-16,3-3 1 16,5 2 0-16,3 0 0 15,1-1 1-15,1 0 0 16,4 1-1-16,-1 1 1 15,1 0-2-15,0 1 0 0,0 0 1 16,-1 1-1-16,3 1 0 16,1-3 1-16,-2 3-1 15,5 0 2-15,0 0-2 16,3 2 1-16,0-1 0 16,-1 1-2-16,1 0 1 0,-2 0 1 15,-1 0-1-15,-2 0 0 16,4 0 0-16,-2 0 0 15,1 1 1-15,3 3-1 16,-4 2 1-16,1-3-1 16,1 4 0-16,-4-1 0 15,-2-1 2-15,-1 2-2 0,-2 0 1 16,2 0 0-16,-4-1-1 16,4-1 1-16,-2 0-1 15,0 3 0-15,-3-3 2 16,1-2-2-16,-1 3 0 0,-3-1 0 15,-1 2 1-15,-4-1 1 16,-2-1-2-16,-6 0-2 16,-11-5-156-16</inkml:trace>
  <inkml:trace contextRef="#ctx0" brushRef="#br0" timeOffset="6124.924">15474 7803 119 0,'12'-25'3'0,"-2"-1"-3"0,7-5-2 16,0 3-2-16,3-4-99 15</inkml:trace>
  <inkml:trace contextRef="#ctx0" brushRef="#br0" timeOffset="8655.94">23875 7461 123 0,'13'-5'35'0,"-1"-2"-30"16,3-1-3-16,2 3-1 16,5 0 0-16,3 3-1 0,6-2 0 15,0 3 2-15,1-1-1 16,2 0-2-16,3 2 1 16,-1 0 1-16,3 0 0 15,0-2-1-15,2 2 1 0,1-1-1 16,2 1 2-16,-1 0-2 15,2 0 1-15,0 0-2 16,2 0 1-16,-1 1 1 16,6 5-2-16,1-5 4 15,0 3-2-15,-1-4 0 16,1 0-1-16,-2 0 3 0,1-2 0 16,-1-3 0-16,-1 0-2 15,0-3 1-15,-2 3-1 16,-1 0 0-16,1 1 0 15,-4 2-1-15,1 0 1 16,0 2-1-16,3 0 1 16,-1 0-1-16,2 0 0 0,-1 0 2 15,1 0-2-15,0 2 0 16,-1 0 2-16,-1-2-1 16,2 0 1-16,0 2-1 15,-3-2 1-15,2 2 0 0,-6 0-2 16,3-1 1-16,2 3 0 15,-3-1 0-15,5 1 1 16,0-3-1-16,1-1 0 16,-3 3-1-16,1-3 3 15,-1 0-3-15,-1 0 1 16,0 0 0-16,-2 0 0 0,0 0-1 16,-3 0 1-16,0 0-1 15,-1 0 1-15,3 0-1 16,-2 0 1-16,4 0 1 15,0 0 0-15,7-3-1 16,-3 0 1-16,2-1-2 0,-2 1 1 16,-1 0-1-16,-4 1 2 15,0-4-2-15,0 4 4 16,0-1 14-16,2-1-13 16,0 2-4-16,3-1 1 0,4-1-2 15,-1 3 1-15,2-3-1 16,2 2 0-16,-1 1 2 15,1-3-1-15,-4 2-1 16,-1 0-1-16,-3 0 3 16,3 2-2-16,-5 0 0 15,-1 0 0-15,1 0 0 0,3 0 0 16,-1 0 0-16,1 0 0 16,-2 0 0-16,-1 2 0 15,3 0 1-15,-1 0-1 16,-1-2 0-16,1 0 0 15,1 0 0-15,-1 0 0 16,3 0 0-16,-6 0 1 16,3-4 0-16,-2 1 0 0,-5 1 1 15,1 0 7-15,4 1 4 16,-4-1-6-16,-2 0 3 16,0-2-8-16,-3 2-1 0,1-1 2 15,-8 1-2-15,-3-1 1 16,-1 1-2-16,-6 0 2 15,-6-2-2-15,-2 4 1 16,-4 0 0-16,-5 0-1 16,-1 0-3-16,-2 0-3 15,-5 8-7-15,-15 2-15 0,-11 1-23 16,-8-4-30-16,-8-1 19 16</inkml:trace>
  <inkml:trace contextRef="#ctx0" brushRef="#br0" timeOffset="10030.8547">6299 8035 132 0,'55'-20'-6'0,"4"1"24"16,-3 1-11-16,7 0-2 16,2 4-2-16,4 1 0 15,4 1 1-15,2 1-3 0,1 4 1 16,2 2-1-16,5 2 0 15,-2 0 0-15,-2 0 1 16,4 3-1-16,3 0-1 16,-2 0-1-16,6 0 3 15,0 0-2-15,3 0 0 0,-2 4 1 16,-1 1-1-16,0 0 1 16,4 0 0-16,-1 3 1 15,2 0-1-15,0 0 2 16,8 2-1-16,-6-2 0 15,0 0 0-15,0 2-1 16,1 0 0-16,1-2 1 0,-3 1-2 16,2-2 3-16,1-1-3 15,-1-2 0-15,-3 4 3 16,2-3-2-16,1-2 1 16,-1 1 0-16,0-3-2 15,5 1 2-15,1-2-1 0,-3 1 0 16,2-1 2-16,6 0-2 15,-4 0 0-15,2 0 0 16,5 0-1-16,-1 0 1 16,-1 0-1-16,1 3 1 15,1 0 0-15,1 5 0 0,-3-5-2 16,2 2-50-16</inkml:trace>
  <inkml:trace contextRef="#ctx0" brushRef="#br0" timeOffset="13265.4581">21207 8324 198 0,'9'0'-57'0,"-1"0"75"16,7-3-11-16,1 1-5 15,4 0-1-15,7 0 0 16,2 1-1-16,5-1 1 15,0 2 0-15,9-4 1 16,2 3-5-16,3-3 4 0,4 0 1 16,8 1-1-16,4 1-1 15,2 0 0-15,6 0 1 16,4 2-1-16,1 0-1 16,-1 2 1-16,-1 5-1 15,-1 2 1-15,3 2 0 0,0-3 0 16,0 2 0-16,4-1 1 15,7-2-1-15,2-2 0 16,-3 1 1-16,3 2-1 16,-2-1 0-16,4 3 1 15,-2 0-1-15,0 0 1 0,5 0-1 16,1-3 0-16,4-2 1 16,-3-3 1-16,0-2 0 15,3 0 2-15,-3 0-2 16,3-2 0-16,3-3 0 15,3-2-1-15,-5 0 1 16,1-1-2-16,0 0 0 0,0-1 2 16,5-1-2-16,-4 2 0 15,7-3 0-15,-3-1 2 16,2-1-1-16,-5 1 0 16,-1-6-1-16,-1 4 2 0,-6-1-2 15,1-1 1-15,-9 0 0 16,-1 2 0-16,-9 1 0 15,-5 1-1-15,-5-1 1 16,-7 6 0-16,-5 0 0 16,-5 3-1-16,-6 3 2 15,-9 1-4-15,-5-6-60 0</inkml:trace>
  <inkml:trace contextRef="#ctx0" brushRef="#br0" timeOffset="14562.255">25301 8207 163 0,'-3'0'-39'16,"3"0"64"-16,0 0-20 15,3 0-3-15,9 0-1 16,8 0 0-16,3 0 0 0,6 0 2 15,7 0 0-15,6 0-2 16,0 0-1-16,9-3 1 16,5 0 0-16,3-1 0 15,4 1 0-15,3-1-1 16,-1-3 0-16,3 2 1 16,0-2 0-16,-4 0-1 0,1 0 3 15,-1-3-1-15,-4 2 0 16,1-5 1-16,-4 2 0 15,-2 3 2-15,-5-3-3 16,-5 1 0-16,-2 2-1 16,-5-1 0-16,-8 4 1 0,-3 1-2 15,-9 1 0-15,-3 3 2 16,-8 0-2-16,-2 0-4 16,-5 0-4-16,-5 3-3 15,-10-1-18-15</inkml:trace>
  <inkml:trace contextRef="#ctx0" brushRef="#br0" timeOffset="14905.9716">24998 8435 37 0,'-7'4'83'0,"7"-3"-92"16,0-1 4-16,17 0 17 15,10 2-5-15,11-2-2 0,7 0-2 16,6 0 0-16,9 0-2 15,3 0 1-15,-1-3-1 16,5-3-1-16,-2 0 2 16,1 1-1-16,1-2 0 15,-3 1-1-15,-4 3 0 16,-5 0-3-16,-3 1-14 0,-5-2-86 16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1:07.053"/>
    </inkml:context>
    <inkml:brush xml:id="br0">
      <inkml:brushProperty name="width" value="0.05292" units="cm"/>
      <inkml:brushProperty name="height" value="0.05292" units="cm"/>
      <inkml:brushProperty name="color" value="#FF0000"/>
    </inkml:brush>
  </inkml:definitions>
  <inkml:trace contextRef="#ctx0" brushRef="#br0">6164 9494 83 0,'0'0'42'0,"0"0"-29"0,0 0-10 16,0 0-2-16,0 0-1 15,2 0 3-15,1 0-2 16,-1 0 2-16,4 2-1 16,-1-2 0-16,1 2 2 15,2 1 0-15,1-1 0 16,2 0-3-16,0 1 0 0,4 2 1 15,-1-2-2-15,0 2 2 16,4 0-2-16,0 1 3 16,1-1-2-16,5 1 0 15,1-1-1-15,-1-2 1 16,1 3 0-16,1-3-1 16,1 3 1-16,0-3 0 0,2 0-1 15,0 0 1-15,1 0 0 16,4 1 1-16,-3-3-1 15,1 3 15-15,6-2-14 16,-2-1 0-16,2 2-1 16,1-3 0-16,0 1 2 0,3-1 0 15,-2 0 0-15,1 2 1 16,1-2 2-16,-2 0-1 16,3 2 1-16,-1-2-2 0,3 0-1 15,-2 0-1-15,3 0 1 16,2 0-3-16,-2 0 4 15,-1 0-4-15,1 0 2 16,3-2 0-16,-1 0 2 16,3 1-1-16,-3-2 0 15,-1 0-1-15,4 1 0 16,-5-1-1-16,3 1 1 0,-3-2 0 16,1 0-1-16,-3 1 1 15,4 0 1-15,-6 0-2 16,4 2 1-16,-4-1-1 15,3 0-1-15,2 1 2 16,-4-1-1-16,4 0-1 0,-3 0 1 16,0 1-1-16,2-3 0 15,-2 2 1-15,0 1-1 16,2-3 1-16,-5 0-1 16,5 2 1-16,-4-1-1 0,-1-1 2 15,-2 0-4-15,0 1 4 16,-2 0-2-16,-1 0 0 15,-2-2 0-15,-4 2 0 16,3-1 2-16,-5 1-2 16,-1 1 0-16,-1-1 0 15,-3 3 0-15,-2 0 0 16,-2-3 0-16,-2 2 0 0,1 1 0 16,-2 0 0-16,1-1 1 15,-4 1-1-15,4 0 0 16,-3 0 0-16,-1 0-1 0,-1 0 2 15,2 0-2 1,-4 0 2-16,0 0-1 16,-2 0-1-16,-2 0 2 0,-3 0-1 15,2 0 1-15,-3 0 0 16,0 0 0-16,1 0 0 0,-1-5-1 16,0 4 1-16,-1-1 0 15,2-2 1-15,-1 3 7 16,-2-3 2-16,2-1 3 15,-1 0-6-15,1-3-3 16,-2-1 1-16,2 3-2 16,0-4 3-16,-1 0-3 0,1-3 0 15,0 2 0-15,1-1 2 16,2-1-2-16,-3 0-2 16,4-4 0-16,-2 0-1 15,1-1-1-15,0 0 1 16,-1-2 0-16,-1 2 1 0,-1-1-2 15,0-3 1 1,-1 3-1-16,2-6 1 0,-3 2-1 16,2-3 0-16,-2 4 1 15,2-3-1-15,-1-3 0 16,1 6 0-16,-2 0 0 0,0-1-1 16,0 0-1-16,0 1 0 15,0 1 0-15,0-3 2 16,0-2-1-16,0 1-1 15,2-2 2-15,0-2-1 16,-1 3 2-16,1-3-1 16,0 1 0-16,1-1 0 0,-3 1 2 15,0 1-2-15,0-2-2 16,0 3 0-16,0 0 2 16,0 0 0-16,0-1 1 15,0-1 0-15,0 3-1 16,2-4 0-16,0 1 2 0,1-1-2 15,3 1 0-15,-4 0 0 16,2 2 1-16,-1-1 0 16,-3 0 0-16,2 2 2 15,-2-2 0-15,0 1-3 16,0-1 3-16,0-2-1 0,0 3 2 16,-2-5-2-16,-3 5 0 15,1-3-1-15,0 1 0 16,-1 1 0-16,1 0 1 15,1-1-1-15,-1 1 0 16,1 3 0-16,-1-2 0 0,1 2 1 16,1-4-2-16,-2 2 1 15,2-3 1-15,0 4 0 16,0-2 2-16,1 1-2 16,-1 1-1-16,-1 0-1 15,1 1 1-15,-2 3-1 16,1-1 1-16,1 3-1 0,-1 1 1 15,-2 0-1-15,2 0 0 16,1 2 1-16,0 0-1 16,-1 0 0-16,-1-2 0 15,4 2 1-15,-3 0-1 16,3 0 0-16,-2 0 0 0,2 2 0 16,-2 2 0-16,2-3 1 15,0 3-1-15,-1-1 1 16,-1 3-1-16,2-1 1 15,0 2-1-15,-2 2 1 0,2 0-1 16,-3-1 0-16,2 3 0 16,-1 2 0-16,0-1 1 15,0 1-1-15,1 0 1 16,-3 2-1-16,1-1 0 16,1 2-1-16,-5-2 2 15,2 2-2-15,-5 0 1 0,1-2-1 16,-1 2 0-16,-3 0 1 15,-1-1 1-15,-1-3 0 16,1 2 0-16,-1 0-1 16,1-1 0-16,-4 0 0 15,2-1 1-15,-2-2-1 0,-1 1 2 16,-1 0-4-16,-2-2 4 16,0-1-1-16,-2 3-1 15,-2-2 0-15,-1 0-1 16,0 1 2-16,-1 1-1 15,-3 0 0-15,-1 1 0 0,1 1 0 16,-3-3-1-16,2 3-1 16,-2 1 1-16,0-2 0 15,-2 1 0-15,-4 1 0 16,1 0 1-16,-1 2 0 16,-2-1 0-16,0-1-1 15,-1 2 1-15,-4-2 0 0,1 2 0 16,-5 0 0-16,0 0 0 15,2 0 0-15,-4 0 0 16,1 0 0-16,-1 0 1 16,-1 2-1-16,-4 0-1 15,2-1 3-15,-1 1-2 0,-3 2-1 16,-1-3 1-16,0 3 0 16,0-2 0-16,0 1 0 15,2-1 0-15,0 0 0 16,0 0 0-16,3 0 0 0,-5-1 0 15,4 1 1-15,-4 0-1 16,1 0-1-16,-3 1 3 16,2-1-2-16,-1 1-1 15,0-1 1-15,0 4-1 16,2-3 1-16,1 3-1 16,-2-3 2-16,3 2-2 15,-1 1 0-15,1-1-2 0,-3 2 0 16,5 0 0-16,0-1-2 15,2 1 1-15,3-2-3 16,3 2 1-16,3-1 3 16,4-1 1-16,3-1 0 15,4-1 1-15,2 1 0 0,3-3-1 16,4 1 3-16,5 0-1 16,1-2-1-16,4 0 1 15,3 2 1-15,3-2-1 16,-1 0 0-16,3 0 0 0,2 2 1 15,0 1-2-15,0-1 0 16,2 3 0-16,-1 1-1 16,1 3-1-16,-1 2 0 15,3-1 3-15,-3 6-3 16,3 0 3-16,1 4-2 16,0 3 2-16,0 2 0 0,0 2-2 15,0 2 2-15,0-1 0 16,0 4-1-16,0 0 1 15,0 4 0-15,0 1 0 16,1 6-2-16,3 0 3 16,-1 1-2-16,-1 5 1 0,3 1 0 15,-1-2 0-15,2 4-1 16,1-1 2-16,0 5-2 16,3-4 1-16,-2 2-1 15,1 0 2-15,1-1-2 0,0 3-1 16,-1-3 4-16,-2 0-2 15,1-1 0-15,0 4-2 16,-1-6 5-16,0-2-3 16,-2-2 0-16,3-3-1 15,-1-2 1-15,0-1 1 16,0-1-2-16,3-6 2 0,-2 2-4 16,1-5 3-16,0-3 0 15,2-2 0-15,-4-2 0 16,4-4 0-16,0-1 0 15,1 0 0-15,0 0 2 16,3 0-2-16,-1-2 1 16,-1-2-1-16,3 2 1 0,-1-4 0 15,-1 3 0-15,4-1 0 16,-4 0-1-16,6 3 1 16,-3-2-1-16,2 0 0 15,1 0 1-15,-1 4-1 0,3-1 0 16,2-2 0-16,-1 2 0 15,1 3 1-15,2 0-1 16,1 1 0-16,0 0 1 16,0 2-1-16,-2-2-1 15,4 0 2-15,0-2 0 0,1 0-5 16,6-1 3-16,2-1 4 16,4-1-4-16,0 2 4 15,5-4-3-15,-2 3-1 16,5-1 1-16,-1 1 1 15,1-3-2-15,-2 3 1 16,1-1-12-16,-5-5-53 16,2-5-77-16</inkml:trace>
  <inkml:trace contextRef="#ctx0" brushRef="#br0" timeOffset="3093.5182">9756 9587 89 0,'-4'0'23'15,"2"0"-13"-15,1 0 1 0,-2-4 5 16,1 3-3-16,2-1 0 16,0-2 6-16,0 3 16 15,0-2-18-15,0 2-13 16,5-1-1-16,2 2 1 0,1 0-4 16,5 0 1-16,0 0 1 15,2 0-7-15,7 2 7 16,-2-1 3-16,6 3 2 15,1-2-4-15,4 0-1 16,2 1 0-16,-1 1-2 0,3-2 1 16,0 2 0-16,6-1 0 15,-2-3-1-15,7 2 0 16,-2 0 2-16,3-2-1 16,0 0-2-16,5 0 2 15,0 0 0-15,4 0 0 0,-1 0-2 16,6 0 2-1,0 0-1-15,0 0 0 0,2 0 2 16,0 0-2-16,0 0 0 16,1 0 1-16,2 0-1 15,0 0 1-15,4 0-1 16,-2 0-1-16,4-4 1 0,-2 2 0 16,0 1 0-16,-2-2 0 15,-5 0 1-15,1 3-1 16,-6-2 1-16,3 2 0 15,-3 0 1-15,-3 0-1 16,1 0-1-16,-3 0 0 16,0 2 0-16,-6 0 2 0,-1 2 0 15,-4-1-2-15,-3 1-4 16,-1-3 3-16,-2 3 6 16,-4-1-5-16,0 1 0 15,-3-1 0-15,-2 0 0 0,-2 0 1 16,-3-3-1-1,0 1 0-15,-5-1 0 0,2 3 1 16,-4-3 0-16,0 0 0 16,-3 0-1-16,-3 0-1 15,1 0 2-15,-3 0-2 0,-2 0 3 16,-2 0-2-16,1 0 2 16,1-3 1-16,0 0 4 15,-2-1-3-15,1 1 1 16,-1-2-3-16,0-2-2 15,-1 1-2-15,0-1 3 16,1-4 5-16,-3 1-1 16,2-1 1-16,-2-1-1 0,0-1-2 15,0-3-1-15,0 2 2 16,0-3-1-16,2 0 0 16,-2-1-1-16,0-2-1 15,0 2 0-15,0-3 0 0,0 0 3 16,0-1-6-16,0-2 3 15,0 2 2-15,0-3-2 16,0-2 0-16,2 0 0 16,2-4 0-16,0 1-1 15,-1-5 1-15,2 3 1 0,1-1-2 16,-3-2 1-16,5 3-1 16,-3 2 1-16,0-1 0 15,2 3 1-15,-1-4-1 16,-1 0 0-16,4 2 3 15,-2-5 0-15,0 5 0 0,-1 0 6 16,1 0-2-16,-1 3 33 16,-1-2-40-16,-2 4 1 15,-1 0 0-15,-2 2-2 16,0-4 0-16,0 2 3 16,-7-2-2-16,-2-3 0 15,2-2 0-15,-4 0 0 0,4 0 0 16,-6-2-2-16,6 0 2 15,-2 0-1-15,1 2 0 16,0 0 0-16,-1-3 1 16,2-1-2-16,2 0 1 15,-3-2 1-15,4 0-1 0,1-4 0 16,-1 3 0-16,3 0 0 16,-1 2 0-16,2-4 0 15,0 7 0-15,0-2 0 16,0 0 0-16,0 1 0 15,0-1 0-15,0 2 0 0,0 2 0 16,0-2 0-16,0 4 0 16,0 1 1-16,0 0-2 15,0 4 1-15,0 2 0 16,0-1 0-16,0 2 0 16,0 1 0-16,0-2 0 15,0 3 0-15,0 2 0 0,0 0 1 16,0 2-2-16,0 4 1 15,0-1-1-15,0 2 1 16,0 3 0-16,-3-3 0 16,1 4-1-16,0-1 0 0,0 3 1 15,-1 0 0-15,0-1 0 16,0 3-1-16,-1 1 0 16,1 0 1-16,-3 1-1 15,-2-1 1-15,0-2 0 16,-1 0 0-16,0 3 1 15,-4-3-2-15,1 1 2 0,-2-3-1 16,-1 1 0-16,0 0 1 16,-4-1-1-16,1 1 0 15,-3-2 1-15,-2 2-3 16,-1-3 3-16,-3-1-2 16,-2 2 1-16,-3 0-1 0,-2 0 1 15,-2 0-1-15,-1 0 1 16,-1-1 0-16,-6 1 0 15,3 0 0-15,-4 2-1 16,-1-1 0-16,-1-1 1 16,-3 2 0-16,1 2-2 0,-3-3 2 15,-1 2 2-15,-2 3-4 16,-2-3 4-16,-2 2-5 16,-4 1 0-16,0-1 0 15,-2 0 1-15,-1 2 0 16,0 0 0-16,0 0 0 0,-3 0 2 15,-1 0 1-15,-2 0-4 16,2 4 0-16,-4 1 0 16,1 1-2-16,-1-1 4 15,2 0-1-15,1 2 0 16,2-2-1-16,3 1-1 16,3-1 3-16,0-1-2 0,4 1 1 15,-1-1 2-15,3 1-1 16,4-3 0-16,0 2 3 15,2-1-3-15,5 1 1 16,1-1 0-16,4-1 1 16,2 1-1-16,3 1 0 0,1 0 0 15,4-1 0-15,4 3 1 16,1-1-2-16,3 2 1 16,1 0 0-16,1 2 0 15,4 2 0-15,2 1 0 0,0 2-1 16,4 1 0-16,-2 4-1 15,3 3-1-15,1 1 1 16,1 0 0-16,3 7 0 16,0-1 0-16,3 3 1 15,0-1-1-15,2 2 2 16,0 5-2-16,0-1-1 16,0 3 2-16,0 2 1 0,0 3-1 15,4 2 1-15,-1-3 0 16,-1 2 0-16,1 1-1 15,2-2 0-15,0 2 0 16,2 3 1-16,-2 0-1 16,2 0 2-16,-2 2 0 0,0 0-2 15,0-1 1-15,-5 3 0 16,0 1 0-16,0-3 1 16,0 3-1-16,0 1 0 15,0-3 0-15,-2-1 0 0,-3-1 0 16,2 1 0-16,-2 0 0 15,2 0 1-15,1-2-2 16,-1-2 1-16,1-2 0 16,0-1 0-16,2-4 0 15,-2 4 1-15,2-2-2 16,0-3 2-16,0-2-2 0,0 1 2 16,0-4-1-16,0-2 0 15,0 1-1-15,2-4 2 16,3 4-1-16,-1-4-1 15,-1 3 0-15,2-2 1 16,0 0 0-16,0 1 0 0,-1-4 0 16,-1-1 1-16,2-2-2 15,-3-2 1-15,3-3 0 16,-3-2 0-16,2 1 1 16,0-1-1-16,-2 0 0 0,1 0 1 15,1 0-1-15,-1-2 1 16,4 0-18-16,4-5-42 15,0-6-61-15</inkml:trace>
  <inkml:trace contextRef="#ctx0" brushRef="#br0" timeOffset="5921.4252">12756 9608 6 0,'0'2'15'0,"0"1"-11"16,0-1 6-16,-2 1 15 15,2-3-7-15,0 0-3 0,0 1-5 16,0-1-1-16,0 0 3 16,0 0 6-16,0 0 5 15,5 0 10-15,3 0-23 16,1 0-3-16,3 0-3 0,5 0-1 16,-2-4 2-16,6 2-4 15,0-1 0-15,2 1 1 16,4-1 3-16,4-1 0 15,-1 1-4-15,2-1 1 16,4 0 1-16,1 1-2 0,-1-1-1 16,5 1 0-16,2 1 1 15,0-1-1-15,1 0 0 16,5 0 0-16,-3 0 1 16,7 0-2-16,-3 0 2 15,0 1 2-15,4 1-1 16,0 1 1-16,1 0 0 0,-2 0 1 15,-1 0-1-15,2 0-1 16,2 5 0-16,-3 1-2 16,5-2 1-16,-1 2 0 15,6-2 0-15,0 1-2 0,-2-2 2 16,0 0-1-16,2 0 0 16,-2-1 1-16,-2 0-1 15,1-1 0-15,-5 1 0 16,1 2 1-16,2-3-1 15,-3 1 0-15,4 0 1 16,-3-2 0-16,0 1 3 0,0-1-3 16,1 0 1-16,-5 0 1 15,0 2 0-15,-1-2 2 16,0 3-5-16,-2-2 1 16,-1 1-1-16,-1-2 1 15,-2 1-1-15,0 2 1 16,-2-2 1-16,0 1-3 15,-2-2 2-15,-1 2-1 0,-5-2 0 16,2 2 1-16,-6-2 0 16,-3 1-1-16,-7-1 0 15,-1 0 0-15,0 0 1 0,-6 2-1 16,-2-2 0-16,0 2 0 16,-3-2 2-16,-2 2-3 15,-1-2 1-15,-1 0 1 16,-2 0-1-16,1 0 2 15,-2 0-1-15,-1 0 0 16,3 0 0-16,-2 0 2 0,3-4-5 16,-2-3 1-16,4 0 2 15,-4-6 1-15,2-1-2 16,0-2 3-16,1-4 3 16,-3 1-3-16,3-7-4 15,0 1-2-15,0-2 5 16,0-4 1-16,1 1 1 0,1-1 6 15,-1 0-6-15,1-3-1 16,1 1-1-16,1 0 3 16,0-3-4-16,0-2 2 15,2 1 0-15,0-1-2 0,-1-1 1 16,2 0 2-16,-1 2 1 16,-1 3-2-16,1-2 3 15,-3-1 0-15,2-3-2 16,-4 1 1-16,2 0 1 15,-2-4-3-15,1 2 1 0,-1 0-1 16,-2 0 2-16,2 0-2 16,-2 3-2-16,-2-1 1 15,1 0-1-15,-3-2 1 16,3 2-2-16,-3-3 2 16,1 3-2-16,2 2 1 0,-4 1 0 15,0 1 0-15,0-1-1 16,0 1 0-16,0 0 2 15,0 1-4-15,0-1 2 16,-6 1 0-16,3 2-1 16,0-1 1-16,-1 2-1 0,1-1 2 15,-2 0-1-15,3-2 0 16,-3 5 0-16,3-3 0 16,1 0 0-16,-3 0 1 15,-1-1-1-15,2 3 0 16,-4-2 0-16,2 5 0 15,-2 1 0-15,4 1 0 16,-3 0 4-16,3 3-4 0,-3-1 0 16,2 2 0-16,-1-1 1 15,2 1-1-15,-3-2 0 16,5-1 0-16,-5 3 1 16,0 2-1-16,3-1 0 0,-2 4 0 15,1 2 1-15,-1-1-1 16,0 3 0-16,-1 1 0 15,-3 2-1-15,0 0 0 16,-1 0 0-16,-2 0 1 16,-2 4-2-16,-4-2 2 0,2 1 0 15,-4-1-2-15,-2 2 2 16,2-2 0-16,-6 1-2 16,-1-1 1-16,0 2 0 15,-3-2 2-15,-3-1-2 16,1 3 1-16,-2 0-1 15,-4 0 1-15,-3-1 0 0,-4 1 1 16,-2 0-1-16,-3 1-1 16,-4 1 1-16,-2-1 0 15,0 2 0-15,-3 0 0 16,-2 0 0-16,-4 2 0 0,1-2 0 16,-4 2 0-16,-2 0-2 15,-4 0 2-15,1 0 0 16,-5 0 0-16,-2 0 0 15,-1 0 2-15,-4 0-5 16,1 4 4-16,-6 0-1 16,2 0 2-16,0-1-2 0,0-1 0 15,3 1-2-15,2 1 4 16,-4-2-2-16,4 1 0 16,3 1 0-16,-3-2 0 15,6 1 0-15,3-1 0 0,3 0 0 16,5-2 0-1,5 2 0-15,-1-2 0 0,7 1 0 16,2 1 0-16,1 0 0 16,4-1 0-16,2-1 0 15,6 4 0-15,0-2 0 16,6 0 0-16,0 0 0 0,5 0 1 16,-3 1-2-16,5 1 1 15,0 1 0-15,3 0 0 16,1 3 0-16,4-1-2 15,0 3 4-15,1 1-4 16,2 3 0-16,-2 2 2 0,2 2-1 16,0 2 0-16,2-1 0 15,1 5-2-15,2-1-1 16,1 2 0-16,0 1 2 16,3 3 0-16,0-2 2 15,2 1-1-15,0 4 1 16,1-1-1-16,0 3 1 15,2 1-1-15,0 5 0 0,2-1 0 16,0 4 1-16,0-2-1 16,0 5 1-16,0-1-2 15,0 1 1-15,2 1 0 16,4 3 0-16,-4 3 1 0,3-2 0 16,-3-1 0-16,2 0 0 15,-1 2 0-15,2-2 0 16,2 0-2-16,1 2 1 15,-1 3 1-15,0-3 1 16,2 1-2-16,0-3 1 0,0 0 0 16,0-2-1-16,0 2 1 15,2 0 1-15,1-1-2 16,-1-5 2-16,2 3-1 16,0-3 1-16,2-1-1 15,2-2 2-15,0 5-4 0,2-1-3 16,-2 0 9-16,3-1-4 15,2 2 1-15,-3 1 1 16,3 3-2-16,-2 3 0 16,-4 5 1-16,-1 6-1 15,-5 5 1-15,-6 8-2 0,-4 6-10 16,-2 9-51-16,-18-7-68 16</inkml:trace>
  <inkml:trace contextRef="#ctx0" brushRef="#br0" timeOffset="12390.0309">5986 10136 231 0,'-9'-8'0'15,"1"-3"3"-15,-4-1 0 16,5 3 2-16,0 2-2 15,0-1-1-15,2 3-1 0,1 2-1 16,0 1 1-16,2 2-1 16,1 0 1-16,1 0-1 15,-4 0-1-15,1 3 1 16,-3 8 1-16,-2-2-1 16,-7 5-1-16,-3 2 2 0,0 2-1 15,-4 1 0-15,3-1 1 16,-1 2 1-16,2 4-2 15,4-4 0-15,1 4-2 16,0 2 5-16,1 1-3 16,-1 2 0-16,1 1 0 0,-3 2 0 15,3 0 0-15,-3 5-1 16,3 0 2-16,0 4-1 16,0 1 0-16,2 1-1 15,3 0 1-15,-1-3 0 16,1 6 0-16,2-4 0 15,3 1 1-15,-1 2-1 0,1-3 0 16,2 3-1-16,0-2 2 16,0 0-1-16,0 0 11 15,0-3-11-15,0 1 2 16,2 3-1-16,1 0-1 16,1-1 0-16,-1 0 1 0,4-1-1 15,-1 2 0-15,-1-2 1 16,1 1 1-16,2 0-1 15,2-1-1-15,2 3 3 16,-3-2 4-16,4 1-4 16,-1-1 0-16,-3-4-2 0,-1 3 1 15,-1-5-2-15,-2 1 1 16,-2-4 1-16,-1 7 0 16,0-4-2-16,-2 1 0 15,0-4 1-15,0 1-1 16,0-2 1-16,0-4-1 0,0 2 0 15,-2-3 1-15,-1-1-1 16,-1 1 0-16,1-1 0 16,-2 2 1-16,3-1-1 15,-4-1 0-15,4-2 0 16,0 0 0-16,-1 0 0 16,3-5 0-16,-2-2 0 0,2 1 0 15,0-6 1-15,0 1-2 16,0-5 1-16,0 0 0 15,0-1 0-15,0-2 0 16,0-2 0-16,2 1 0 16,5-4-1-16,-1 3 1 0,4-2 1 15,-1 0 7-15,6-2-4 16,-1 0 0-16,2 0 0 16,2 0 0-16,2 0-1 15,3 0 0-15,3 0-1 16,-2-4 0-16,5-1 1 0,3 1-2 15,2 1-1-15,3-1 0 16,0 2-3-16,3-1 7 16,-1 1-3-16,5 0-1 15,-4-1 1-15,4 1-1 16,-1 0 1-16,1-2-1 0,3 3 0 16,0-1 0-16,0 0 0 15,-1 0 2-15,3 2-3 16,-2-1 1-16,-3 1 1 15,4 0-2-15,-4 0 1 16,2 0 0-16,0 0 0 0,0 0 0 16,1 0 0-16,-3 0 1 15,5 0-1-15,0 0 0 16,-3 0 0-16,2 0 0 16,-2 0 0-16,-1 0 0 15,0 0 0-15,-3 0 1 16,0 0-1-16,-1 1-1 0,0-1 1 15,1 2 0-15,1 0 0 16,1 0 0-16,0-1 1 16,1-1-2-16,-2 2 2 15,2 0-1-15,-2-2 0 16,-2 2 0-16,0 0 0 0,1-2 0 16,-3 1 0-16,2 1 0 15,1 2-2-15,3-3 2 16,-5 1 1-16,3 0 0 15,-2-2-2-15,2 0 2 0,-3 0-1 16,-1 0 0-16,3 0-1 16,-3 0 2-16,-2 0-1 15,3 0-1-15,-4 0 2 16,0 0-1-16,-2 0 0 16,-2 0 0-16,1 0 0 15,-4 0 0-15,-1 0 0 0,-1 2 0 16,-4-2 1-16,-1 0-1 15,-4 0-1-15,0 0 2 16,0 0-1-16,-2 0 0 16,-2 0 0-16,-1 0 1 0,0 0-2 15,-3 0 2-15,-1 0-1 16,-4 0 0-16,1-2 1 16,-2 2-1-16,1-2 4 15,-3 0 8-15,1 1 2 16,1-3-2-16,-1-1-4 0,1-1 2 15,0 1-4-15,-2-2 2 16,3-4-2-16,-3 0 1 16,3 1-3-16,-1-6 1 15,-1-2-1-15,0 0 0 16,2-2 2-16,0-1 1 16,-1 0-6-16,1-4 1 15,0 0 0-15,0-2-2 0,3-1 2 16,-1-3-1-16,0 1 1 15,0-4-2-15,0 0 0 16,-1-2 1-16,-1-1 0 16,1 0-1-16,1 1 1 0,-2-3-1 15,3 3 0-15,-3 2 0 16,0 2 0-16,-1 2 1 16,3-2-2-16,-1 2 1 15,-3-2 0-15,4-3 1 16,-3-2-2-16,1-2 1 0,0 0 0 15,1-1 0-15,0 1-1 16,-3 1-1-16,-1-1-3 16,3 2 5-16,-2-3-2 15,1 3 0-15,-2-4 0 16,-1 0 2-16,1 2 0 16,1 3 1-16,-3-1-1 0,0 2-1 15,0 3 1-15,0-1 0 16,0-2 0-16,0 1-1 15,-3 1 1-15,1-3 0 16,2 2 0-16,-1 0 1 0,1 2-1 16,-2 2 0-16,0-2 0 15,2 1 1-15,-3 1-1 16,3 2 0-16,-4 1 0 16,3-1 1-16,-3 1 0 15,2 0-2-15,-3 3 0 16,1-2 1-16,0 2-1 0,-1 2 2 15,1-2-1-15,-1 3 0 16,2 0 1-16,-2 1-1 16,0 2 1-16,0 2-1 15,0 0 0-15,1 0-2 16,-3 2 1-16,4-1 1 0,-3 3 0 16,0-2 1-16,1 2-1 15,0 0-2-15,0 2 3 16,-1 3-2-16,0-2 0 15,1 2 0-15,-4 0 1 0,1 1-3 16,-2 1 3-16,-2-1-2 16,0 3 4-16,0-2-3 15,-2 3 2-15,-2-1 0 16,2-2-1-16,-3 4 0 16,0-1 0-16,0-2-2 15,-5 3 2-15,1-1 0 16,-2-1 0-16,-1 1 0 0,-3 0 0 15,-3 0 0-15,1 2 0 16,-3-3 1-16,-2 3-1 16,0-4 0-16,-2 4 0 15,0-2-1-15,-6-2 1 0,3 3 0 16,-4-3 0 0,1 2 0-16,0-1 0 0,1 0 0 15,-3-1 1-15,1 0-1 16,1 2 0-16,0-1 0 15,-1-1 0-15,-1 1 1 16,0 1-1-16,-2 0-1 0,2 0 2 16,-3 2-2-16,-1-1 1 15,1 1 0-15,-5-2 0 16,5 0 0-16,-3 2 0 16,2-2 1-16,-1 0-2 15,1 0 1-15,1 1 0 0,0-1 0 16,0 0 1-16,-1-1 1 15,1 3-5-15,-3-4 4 16,2 4 1-16,-5 0-2 16,0-1-3-16,-1 1 4 15,0 0-1-15,0 0-1 16,1 0 2-16,-2 0-1 0,1 0 0 16,2 1 0-16,1 1 2 15,-4 0-5-15,3 1 3 16,-2 1 1-16,4-1-1 15,-4 1-1-15,2 0 1 0,2-1 0 16,-2 1 0-16,1-1 0 16,0 1 0-16,2-1 0 15,3 1 0-15,-2-2 0 16,4 2 0-16,-1 1 0 16,2 0 0-16,2 0 0 15,-1 1-1-15,4-1 2 0,-2 1-2 16,3 0 2-16,3 4-2 15,0-2 2-15,1 5-3 16,1 0-4-16,2 2-39 16,1 1-12-16,-5 3-19 0,3-11-30 15</inkml:trace>
  <inkml:trace contextRef="#ctx0" brushRef="#br0" timeOffset="15405.5207">8904 10283 286 0,'-3'-9'35'0,"1"-2"-28"0,-2 4-2 16,3 4 0-16,-1 3-5 15,0 0 0-15,1 0-3 16,-1 0 2-16,-1 7 2 15,1 0-1-15,-1 5 0 0,1 2 0 16,-1 4 0-16,1 2 0 16,2 4 0-16,-2-1 0 15,2 5-1-15,0 2 1 16,0 8 0-16,0 1 0 16,0 6 0-16,0 4 0 15,0-1 0-15,-2 5 1 16,1 1-1-16,-1 2 0 0,-2 1 0 15,3 5 0-15,-1 2 0 16,2 1 0-16,0-1 0 16,0 4 0-16,0-1-1 15,0-1 1-15,2 6 0 16,3-3 1-16,-3 3-1 0,-1-1 1 16,-1 1-1-16,0-5 0 15,0 0 0-15,0-5 2 16,0-4-2-16,0-1 0 0,-1-3 0 15,-1-1 0-15,0-4 0 16,0-5 1-16,1 1-1 16,-1-4 0-16,0-2 0 15,2-1 0-15,0-2 0 16,0-1 0-16,0-3 0 16,0-2 0-16,0-1-1 0,0-4-1 15,4-4 2-15,-1 1 0 16,1-8-1-16,-1 4 1 15,1-6 0-15,1 1 1 16,-3-4-2-16,4 0 1 16,-3 0-2-16,1-2 3 0,1 0-1 15,0 0-1-15,0-2 2 16,1 1 0-16,2-1 0 16,0 2 1-16,1 1-2 15,2-2 0-15,0 0 0 16,-1-1 1-16,5 1-1 0,-1-1 2 15,1-3-3-15,2-1 3 16,2 1-2-16,2-2 3 16,2 0-2-16,2 0 0 15,4 0 0-15,3 0-1 16,1 0 1-16,1 0 0 16,4-2 0-16,0 2-1 0,1-1 2 15,2 1-2-15,4-2 0 16,-4 0 1-16,6 2-1 15,1-2 0-15,1 1 1 16,7-1-1-16,-1 2-1 0,4-2 2 16,-1 0-1-16,3 2 0 15,-2 0 0-15,1 0-1 16,-1 0 1-16,0 0-1 16,-3 0 1-16,-3 0 0 15,-2 0-2-15,1 0 4 16,-2 4-4-16,1-1 2 0,-2 1-1 15,2-1 1-15,1 3 0 16,1-1 1-16,0 1-2 16,1-1 2-16,2 0-2 15,-4 1 2-15,0-1-1 16,-2 0 2-16,1-1-4 0,-1-1 4 16,-3 1-4-16,1-4 2 15,1 0 0-15,-2 0 0 16,-5 0 2-16,3 0-2 15,-5 0 0-15,1 0-2 16,-4 0 4-16,1 0-2 0,-1-2 0 16,-5 0 0-16,-1 2 0 15,-4-1 0-15,-1 1 0 16,-1-2 0-16,-3 2 0 16,1-2 0-16,-2 0 0 15,-2 1 0-15,1-3 0 0,-1 2 1 16,-1-3-1-16,1-1 0 15,-2 1-1-15,1-2 2 16,-2 0-1-16,1 0 0 16,-3-4 1-16,-2 0 0 15,3 1 6-15,-5 1 9 16,0-4-8-16,-2 3-1 0,1-3 2 16,-4 0-5-16,3-1-1 15,-4 0 0-15,1-4 0 16,-2-2 1-16,1-1-2 15,3-2-2-15,-4-4 1 16,5 1-1-16,-4-5 1 0,3 2-1 16,-2-3-1-16,0-1 2 15,3-2 0-15,-1 2-1 16,2-3 1-16,1-1-1 16,2-1 0-16,-2-2-1 15,3 0 1-15,1-3 0 0,1 2 0 16,-3-2 0-16,0 4 0 15,0-1 0-15,-4-6 2 16,1 0-3-16,-1-2 2 16,-6 0-3-16,-1-6 0 15,-1 4 1-15,0 0-2 16,0 0 4-16,0 2 0 0,0 2 2 16,0-1-1-16,0 1-1 15,0 2 1-15,0 2 0 16,6 1 0-16,-1 1-1 15,2-2-2-15,0 2 4 0,-1-3-2 16,1 1-1-16,-2-2 1 16,-1-1-1-16,-1 2 0 15,-1 3 0-15,0-2 1 16,-1 2-2-16,4 0 2 16,-2 1-1-16,-1 1 0 15,0 0 0-15,-2 3 0 0,3-2 0 16,-3 7 0-16,0 1 0 15,0 3 0-15,0 2 0 16,0-1 0-16,0 2-1 16,0 0 0-16,0 0-6 0,0 2-3 15,0-1-1-15,0 1 4 16,0 3 2-16,-3 0 2 16,-2 0 0-16,-2 4-8 15,4 0 11-15,-4 1-1 16,3 2 1-16,-6 2 2 15,2 0-6-15,-1 3 2 0,-3 0 3 16,-1 2-2-16,-3-1 1 16,-2 3 0-16,2-1 1 15,-4 3-1-15,-2 0 1 16,0 0-3-16,-2 0 3 16,-1 0 0-16,-2 0-1 0,-2 0 0 15,0 0 0-15,-3 2-1 16,0 1 1-16,-2-1 1 15,0-1 0-15,-2 3-1 16,2-4 0-16,0 2 0 16,-5-2 2-16,2 0-2 0,-4 0-6 15,-4 0 11-15,0 0-4 16,-7 0 1-16,6 0 1 16,-9 0-3-16,7 0 0 15,-2 0 1-15,-2 0-1 16,1 0 0-16,-2 0 0 15,0 0 0-15,-3 2 0 0,-1 0 0 16,-1 0 2-16,-3 1-4 16,-3-1 2-16,-1 1 1 15,-1-1-1-15,0 1 0 16,-2-1 1-16,0 0-1 16,4 0-1-16,-3 0 2 0,5-2 0 15,1 2-2-15,-1-2 2 16,3 0-2-16,-2 0 1 15,3 0 0-15,0 0 0 16,1 0 0-16,1 0 0 0,-2 0 0 16,4 1 0-16,-2 3 0 15,3 0 0-15,-1-3 2 16,0 3-3-16,1-1 1 16,0 3 1-16,3-4-3 15,-3 1 3-15,5 1-1 16,-1 1 0-16,5 0-1 0,0 3 2 15,2-1-1-15,4 1 0 16,-1 5 0-16,2-1-1 16,0 5 0-16,4 3-23 15,1 3-33-15,0-1-1 16,-2 3-11-16</inkml:trace>
  <inkml:trace contextRef="#ctx0" brushRef="#br0" timeOffset="20249.2558">8813 10288 170 0,'-2'4'11'0,"2"0"14"16,0-1-25-16,0 4-8 16,0 2 6-16,0 2 0 15,0-1 3-15,3 5 2 16,-1-3-3-16,0 3 0 15,0-1 2-15,2 4-2 0,-4 0 1 16,3 3-1-16,1 4 0 16,-2 1 1-16,1 6-1 15,-1 1 0-15,0 2 0 16,-1 7 0-16,1-4 1 16,0 6-1-16,0 2 0 15,3 2 1-15,-1-2-1 0,0 4 0 16,1 2 0-16,-2 0 1 15,1-2-2-15,1-2 2 16,-3-2-1-16,0 2 0 16,1-1 0-16,-3 3 0 15,0-2 0-15,0 4 1 0,0 0-2 16,0-2 1-16,0 1 1 16,0-2-1-16,0 2 0 15,0-1 0-15,0 0 1 16,0-6-1-16,0 3 0 15,0-5 1-15,0-2-1 0,-3 0 0 16,1 1 1-16,-2-5-1 16,1 4 1-16,-1-5-1 15,1 1 1-15,-1-4-1 16,1-3 2-16,1-3-2 16,-2-1 1-16,0-4 0 0,1-1-1 15,-1-2 1-15,1 2 0 16,-2-4-1-16,1-2 1 15,1 1 0-15,-2-1 1 16,0-2 0-16,2 0-1 16,1 0 2-16,-2-4-3 15,3 1 1-15,1 0 0 0,-2-2-1 16,0 0 2-16,-1 0-2 16,1 3 0-16,0-3 0 15,-2-2 1-15,0 0 1 16,1-1-1-16,-4 0 4 15,0-3 1-15,-3 1 6 0,0 0 3 16,-4-2 5-16,1 0-13 16,-5 1-3-16,2 1-1 15,-6 0-1-15,1 0-1 16,-3 1 0-16,-3 1-1 0,-3 2 0 16,-2 1 1-16,-4-1-1 15,-3 4 1-15,-3-2-1 16,1 3 0-16,-2-2 1 15,1 2-1-15,-4 1 0 16,-1-1 0-16,-1 1 0 16,-1 1 0-16,-4 0 0 0,-1 1 0 15,-1 0 1-15,-2 0-2 16,-2 0 2-16,-1-1-1 16,3-1 0-16,1-3 1 15,3 2-2-15,-2-4 2 16,5-3-1-16,0 1 0 0,1-3 0 15,3 0 0-15,-3 0 0 16,2-1 0-16,3-1 1 16,-4 0-1-16,2 0 0 15,-1 0 0-15,3 0 0 16,-2 0 0-16,4 0 1 0,-1 0-1 16,-1 0 0-16,1 0 0 15,2 0 0-15,1 0 0 16,1 0 0-16,2 0-1 15,-1 0 2-15,1 0-3 16,2 0-1-16,1 0-13 0,0 0-21 16,3 0-1-16,0 0-23 15</inkml:trace>
  <inkml:trace contextRef="#ctx0" brushRef="#br0" timeOffset="21389.8094">8208 11353 218 0,'17'-18'23'0,"4"0"-18"16,-1-1-2-16,2-1 9 16,0-1-8-16,0 1 4 15,-3 1-2-15,-1-1-1 16,0 3 2-16,-3 2-1 16,-1 4 0-16,-1 0-3 0,-1 2-3 15,-3 4 1-15,0 1 2 16,-2 4-4-16,2 0 1 15,-2 0 1-15,-5 4-4 16,0 9-3-16,-2-1 3 16,0 6 2-16,-2 2 1 15,-7 5 0-15,-7 5 0 0,-2 2-2 16,-2 2 4-16,-1 3 0 16,-3 1-1-16,1-3-1 15,-3 0 1-15,4-5-1 16,-3-4 1-16,-4 0-2 15,2-7 3-15,0-1-2 16,5-4-2-16,4-5 2 0,8-1 3 16,2-5 0-16,8-3 7 15,0 0 47-15,15-9-32 16,1-7-20-16,7-6-1 16,2-4-1-16,6-12-2 0,1-4 1 15,1-7-2-15,-3-4 1 16,2-3-1-16,-1 4 1 15,-2 2-1-15,-4 6 0 16,-4 7-1-16,-6 2 1 16,-7 14-4-16,-8 5-23 15,-6 11-33-15,-25 5-45 0</inkml:trace>
  <inkml:trace contextRef="#ctx0" brushRef="#br0" timeOffset="24749.023">12014 10199 62 0,'-20'-32'179'0,"3"0"-158"16,0-2 9-16,3 7-2 0,4 2-12 16,-2 2-8-16,4 5 1 15,-1 2-3-15,1 0 0 16,3 5 2-16,0 4-4 15,1 4-1-15,2 1-3 16,-1 2-1-16,3 2-4 0,-3 8 4 16,-1 8 0-16,0 5-1 15,0 2 2-15,1 9-1 16,-1 4 1-16,2 6 0 16,1 5 0-16,1 1 0 15,0 3-1-15,3 3 1 0,6 0 0 16,-1 1 0-16,2 3-2 15,-1 0 4-15,4 1-2 16,-4 2 0-16,1 4 1 16,2-3-1-16,-4 1 0 15,3 3 1-15,0-1-1 16,0 1 0-16,-3-3-1 0,4 2 0 16,-4-1 1-16,1-2 1 15,-4 2 0-15,-1-2 0 16,-4-2-1-16,2-3 1 15,-2-1-1-15,0-2 1 16,0-4-1-16,0-2 0 0,-4-2 1 16,-1-1-1-16,1-3 1 15,-1 0-1-15,0-1 1 16,0 1-1-16,0-2 1 16,0-4-1-16,0-3 0 15,3-1 0-15,-1-6 0 0,1 1 1 16,2-2-1-16,-2-2-1 15,2-2 2-15,0 0-1 16,0 2 0-16,2-5 0 16,5 1 0-16,0-1-1 15,1-1 0-15,2-1-1 0,-1-1 2 16,4-4 1-16,-1-1-3 16,3-2 4-16,1-1 0 15,5-2-5-15,2 0 8 16,4-3-5-16,4-1-1 15,1-1 4-15,5-2 0 16,0 0-3-16,4 0-2 0,-2 0 2 16,3 0 0-16,1 0-2 15,4 0 3-15,1 0-2 16,4 0 5-16,3 0-6 16,7 0 4-16,-1 0-1 15,4 0-1-15,1 0 1 0,2-2-1 16,0 2 0-16,1-2 0 15,-1 1-1-15,-3 1 1 16,-1-2 0-16,3 2-4 16,-3-2 2-16,-1 2 2 15,2 0-1-15,-4 0 1 0,-4 0 3 16,-1 0-3-16,-2 0 1 16,-4 0-1-16,-3 2 2 15,-2 0-2-15,-5 1 1 16,-3 1-1-16,-1 0 0 15,-4-3 1-15,-1 1 0 16,-1 0-1-16,-4-2 1 0,-3 0-1 16,0 0 1-16,-5 0-1 15,1 0 2-15,-7-4-1 16,0 1 0-16,-1-3 0 16,0-1 2-16,-3 0 2 15,4-2 0-15,-2-2-3 0,-1-1 0 16,1 0-1-16,-2-5 0 15,1 0 0-15,1-1 0 16,-3-2-1-16,0-2 1 16,1 2-1-16,2-8 2 0,0 3-2 15,-3-3 0-15,3-1-2 16,-5 1 2-16,1-1 0 16,-3-3 0-16,0 0 3 15,3-2-3-15,-1-1 1 16,3-4 2-16,-3-1 3 15,4 1-3-15,-2-2-1 0,1 2 1 16,-1 0-2-16,-2-3 0 16,0 0 0-16,-2-2 2 15,-1 0-2-15,0 0 1 16,1-1 0-16,-2 0-2 16,1 3 1-16,0-3 0 0,3 0-1 15,-3 3 1-15,1-3-1 16,1 1 0-16,-2 1 0 15,-2 2 0-15,0 0 1 16,0 1-2-16,0 1 1 16,0 0 0-16,0-2 0 0,-2 2 0 15,-5-4 0-15,2 2-2 16,-2 0 0-16,-1 2 2 16,1 1 0-16,-2 1 1 15,-1-1-1-15,3 2 1 16,-1 3-1-16,-1-3 0 15,-1 2-1-15,0 4-1 0,1 1 3 16,-2 1-1-16,0 3 1 16,1 0-1-16,-1 6 0 15,2-2-1-15,-2 4 2 16,2-1-1-16,0 2 1 16,-1 0-1-16,0 0 0 0,0 2-1 15,1-3 2-15,2 5-1 16,-4-2 0-16,2 2 0 15,0-1-1-15,-1 2 1 16,2 0 0-16,-1 2-1 16,2-2 2-16,-3 1-1 0,2 3 0 15,-3-2 0-15,2 2-2 16,-4 0 1-16,-1 2 0 16,1-1 1-16,-2 0-1 15,-2 3 0-15,-5-2 0 16,3 3 0-16,-4 0 0 15,-3 2 1-15,-3 0-1 0,-1 0 0 16,-6 0 1-16,-3 2 0 16,-5 5-1-16,-2 0-1 15,-5 1 2-15,2 0 0 16,-9 3 0-16,1-4-1 0,-3 2-3 16,-1-2-2-16,-2 2-3 15,-3-4 3-15,0 2 3 16,-1-3 3-16,-1-1 0 15,0-3-1-15,1 0 1 16,1 0 1-16,0 0 0 0,6 0 0 16,-5-1-1-16,2-1 1 15,2-3-1-15,0 3-1 16,3-2 1-16,-6 4 1 16,-1 0 0-16,1 0-2 15,-3 0 1-15,1 4 0 0,0 5 0 16,6 2 1-16,3 3-1 15,3 2-6-15,6 2-56 16,2 3 31-16,4-1-30 16,8 1 0-16,3-1-55 15</inkml:trace>
  <inkml:trace contextRef="#ctx0" brushRef="#br0" timeOffset="27217.6076">14636 10415 107 0,'-2'14'-14'0,"-3"3"23"16,0 2-8-16,-2 4 2 16,-1 2 0-16,3 5 1 15,-4 2-1-15,4 1 1 16,-2 8 1-16,4-3-3 15,0 5 1-15,1 3 2 16,2 3-1-16,0 1 3 0,0 1 0 16,0 3-1-16,3 0 0 15,4-1-2-15,-2 1 2 16,2-2-4-16,0 1 1 0,-2-1-1 16,1 1 3-16,-2 3-2 15,-1-3 1-15,0 1 0 16,3 3 0-16,-3-4-1 15,-1 2 13-15,0 1-14 16,3-5-1-16,-2-1 1 16,0-4-1-16,1-4-1 0,-1-2 1 15,0-6 2-15,1 3-3 16,-2-4 0-16,1 1 0 16,-1-1 0-16,4-4 0 15,-2-3 1-15,-1-1-1 0,4-2 3 16,0-4-1-1,0 1 4-15,-1-3-1 0,1 0-2 16,0-6 1-16,0-1-1 16,-1 1 1-16,3-2 4 15,0-2-3-15,1-2-1 16,3 1 0-16,-2-1 0 0,3-3 2 16,0 0 1-16,3 1-1 15,-1-3 7-15,4 2-2 16,-1-2-8-16,1 0 0 15,4 0-1-15,-1 0-1 16,3 0 0-16,1 0 0 0,0 0-1 16,4 0 1-16,-2 0-1 15,3 0-1-15,-2 0 2 16,3 0-2-16,1 0 2 16,4 0-1-16,-2 0 0 15,0 0 0-15,1 0 0 0,1 0 1 16,-2 0-2-16,2 2 0 15,-2-2 2-15,1 3-2 16,-1-1 0-16,2 1 2 16,-4 5-1-16,2-5 1 15,-2 4-3-15,-2-3 1 0,-1 3 2 16,1 2 0-16,1-2-2 16,-3 1 1-16,1-3 1 15,1 2-1-15,-3 1 0 16,-1-2 0-16,0 0 1 15,-3-1-2-15,2-2 1 16,-5-1 2-16,2 0-3 0,1 0 2 16,-3-2-1-16,-3 1 0 15,1-1 2-15,1 0-2 16,-6 0 0-16,2 0 0 16,-3-5 0-16,0 0 1 15,-1 0 0-15,-3-3 0 0,2 1 0 16,-4-3 4-16,1 0 12 15,0-2-4-15,0-1-6 16,0-1-2-16,-2-2 0 16,4 2-1-16,-2-2-3 15,2-4 0-15,-2 3 0 0,-2-1 0 16,2-2-1-16,-4-2 1 16,2 1 1-16,1 0-1 15,-3-2 2-15,2-2 0 16,-2-3-3-16,3 2 2 15,-2-4 0-15,-1 2-1 16,-2 0-1-16,2-4 2 0,2 2-2 16,0 0 1-16,1 0 1 15,-1-1-2-15,2-5 0 16,1 3 1-16,-2-5 0 16,-1 1-2-16,0-1 2 0,1 1-1 15,-1-1 1-15,2 1-1 16,-2 1 0-16,1 1 0 15,-1 1 0-15,-2-4 0 16,0 5 0-16,-1-3 0 16,-3 0-2-16,-1 0 1 15,0 3 1-15,0-2 0 0,0 3 0 16,0 0 0-16,0 0 0 16,0 0 0-16,0-2 0 15,-1-1 0-15,-1 0 1 16,2-2 0-16,0 2 0 15,-2 0 1-15,2-1 1 0,-2 3-1 16,1 1 1-16,-1-3 1 16,-2 3-1-16,3 3-1 15,-5-4 2-15,1 3-2 16,1-2-1-16,-1 4 0 16,1 1 0-16,-3 0-1 0,4 3 0 15,-4 0 0-15,0 4 2 16,1 3-4-16,-1 0 2 15,0 3-2-15,-5 2-1 16,4 1 5-16,-5 0-8 16,-3 2 3-16,0 4-1 0,-2 0-8 15,-2 0 4-15,0 1 2 16,-3 2 0-16,-2-2-4 16,1 3 4-16,0-1-1 15,-3 2-1-15,1-2 2 16,-1 0 4-16,0 1 2 0,-2-1-1 15,2 0-1-15,-1 0 3 16,-3 0-2-16,-1 0 0 16,-2 2 2-16,1-1 0 15,-2 1-2-15,2-2 3 16,-1 0-3-16,0 0 0 16,0-1 1-16,-1 0 2 0,-2-3-2 15,-1 0 1-15,-3 1 0 16,-1 0 0-16,-2 0 1 15,-3 0-2-15,-1-1 0 16,-1 0 0-16,-1 5 0 16,0-3 1-16,1 3 0 0,-1 1-1 15,0 0 0-15,0 0 0 16,-1 0 0-16,-1 0 0 16,-4 6 0-16,1 3 0 15,-2 2 0-15,1 4 0 0,-5 0-1 16,0 5-36-16,-2 2-7 15,-4 0-25-15,-1-1-58 16</inkml:trace>
  <inkml:trace contextRef="#ctx0" brushRef="#br0" timeOffset="32264.3953">15927 12611 235 0,'2'0'24'15,"-2"0"-14"-15,0 0-10 16,0 0 0-16,0 0-2 16,0 0-24-16,0 1 7 0,0 1-11 15,0 0-17-15</inkml:trace>
  <inkml:trace contextRef="#ctx0" brushRef="#br0" timeOffset="34014.2863">13796 12509 216 0,'-7'-16'26'15,"2"-2"-9"-15,-2 5 8 16,6 1 2-16,-5 6-23 0,5 3-1 16,-3 1-2-16,-1 2 0 15,2 4 0-15,-5 7-3 16,2 8 1-16,3 6 0 15,-2 7 0-15,3 5 0 16,0 5-2-16,2 6 1 0,0 7-2 16,0 4-2-16,0 7 6 15,0 0-1-15,0 6 0 16,0-1 0-16,0 2-1 16,2-3 4-16,1-5-4 15,3-1 4-15,-5-10-2 16,3-4 0-16,-2-6 0 0,-1-8 1 15,-1-4 0-15,0-4 0 16,0-2-1-16,0-6 1 16,0-8 0-16,0-10-1 15,0-6-87-15</inkml:trace>
  <inkml:trace contextRef="#ctx0" brushRef="#br0" timeOffset="34483.0049">13490 12605 255 0,'-5'0'15'0,"2"-2"-12"0,-1-3 0 16,3-6 16 0,-1 3-9-16,2-4-3 0,0-1-4 15,0-4 0-15,5-3 5 16,7-1-4-16,7-4 0 15,1 1 1-15,9-4-8 0,2 2 8 16,-1-1-5-16,3 2 1 16,-5 2 0-16,-2 2 1 15,-4 4-1-15,-9 5 3 16,1 5 2-16,-2 7-7 16,-2 4-4-16,5 21 1 15,2 17 1-15,9 20 1 0,4 19 2 16,3 21 1-16,7 21-1 15,-6 16 1-15,-4 7-4 16,-11-1-219-16</inkml:trace>
  <inkml:trace contextRef="#ctx0" brushRef="#br0" timeOffset="37420.3842">8157 12607 165 0,'-1'14'-7'16,"-5"0"20"-16,-1 4-12 15,1 4 1-15,1 6 0 16,2 6 0-16,1 6 0 16,-2 8-1-16,3 9-1 0,-1 5 0 15,0 15 1-15,0 7-1 16,2 8-1-16,0 8 1 16,0 9 1-16,7 5 5 15,-1 6-2-15,1-2 2 16,0-4-2-16,4-2-1 0,-2-10-1 15,-2-9 2-15,2-13-2 16,-4-11 0-16,2-11 0 16,-1-11 0-16,-1-5 0 15,1-9 13-15,-2-9-11 16,-1-6-2-16,-3-11-2 0,0-7-71 16</inkml:trace>
  <inkml:trace contextRef="#ctx0" brushRef="#br0" timeOffset="37904.738">7949 12835 211 0,'-16'-14'-13'0,"3"0"29"15,1 1 1-15,2 2 8 16,3 5-5-16,6-4 10 15,-3 5-20-15,4 0-5 16,0-1-2-16,0-2-4 16,0-2 1-16,4-6-4 0,3-1 4 15,0-6 2-15,2-4-2 16,0-4 5-16,-2-1-4 16,-3 2-1-16,1 0 3 15,1 5 2-15,-3 7 19 0,2 3-3 16,7 5-11-16,-2 5-7 15,9 5-3-15,5 0-1 16,3 0 1-16,2 12-1 16,3 7 2-16,-1 10-4 15,-3 11-22-15,-2 15-30 0,-6 18-14 16,-8 16-51-16</inkml:trace>
  <inkml:trace contextRef="#ctx0" brushRef="#br0" timeOffset="40561.0072">15713 12678 324 0,'2'-5'-27'0,"-2"-6"36"15,2 0 6-15,1 4-12 0,0 2-2 16,2-2 0-16,-3 3 0 15,1 3-1-15,-1-1 1 16,0 2-2-16,0 0-12 16,-1 0 4-16,1 0 1 15,0 0-2-15,0 0 10 16,-1 3-1-16,1 3 0 0,-2 1 1 16,0 0 0-16,0 4 0 15,0 1 0-15,2 4 1 16,1 6-1-16,-2 4 0 15,4 6 0-15,1 6 0 16,-1 7 1-16,0 1 0 0,2 4-1 16,1 4 0-16,-1 1 0 15,-2 2 0-15,2 2 0 16,1-2-1-16,-1-1 1 16,0-1 1-16,0-2 0 15,-2 1-1-15,3 0-1 0,-3-3 0 16,1 0 2-16,-3-1-2 15,0-2 2-15,1-1-1 16,0-6 2-16,-2-6-8 16,-2-3 8-16,2-3 0 15,-2-8 0-15,0-3-1 0,0-7-1 16,3-8 8-16,-1-3-8 16,0-1 0-16,0-15-20 15,1-7-70-15</inkml:trace>
  <inkml:trace contextRef="#ctx0" brushRef="#br0" timeOffset="41248.4622">15754 12678 200 0,'-10'-9'-18'0,"1"1"19"15,0 0 4-15,-2-1-3 16,4 0 0-16,-3 1-2 0,0-3 0 15,1-2 1-15,1 1 14 16,1 0 1-16,0 0 5 16,2 6-2-16,0 0-5 15,-2 6-9-15,-2 0-4 16,-2 6-1-16,-5 10-6 16,-2 7 5-16,-2 4 0 0,-1 7 2 15,-3 5-2-15,4 2 0 16,-1 3 1-16,-2 1-1 15,3-6 2-15,1 0-1 16,0-7 1-16,5-1-1 0,1-10 1 16,5-6-1-1,2-3 0-15,3-4-1 0,1-7 2 16,-1-1 0-16,3 0 25 16,0-3 33-16,0-12-36 15,0-6-17-15,0-10-2 0,5-2-3 16,2-5 1-16,3-4 1 15,3-2 1-15,1 1-1 16,0 4 0-16,5 0-1 16,-1 3 0-16,1 1 0 15,5 3-1-15,1 1 1 16,5 1-2-16,3 1 1 0,2 4 0 16,1 6-1-16,0-1 1 15,4 11-2-15,-2 6-1 16,-1 3 1-16,1 8-1 15,2 20 2-15,1 7-3 16,2 10 2-16,0 12-9 0,0 7-47 16,-6 7-31-16,-6-1-25 15</inkml:trace>
  <inkml:trace contextRef="#ctx0" brushRef="#br0" timeOffset="46357.9909">14943 12628 2 0,'-10'0'-1'16,"3"0"1"-16,-1 0 8 16,4-3 62-16,1-3-23 15,1 3-20-15,-2-1-6 16,3 1-1-16,-1-1-3 15,2 0 4-15,0 1 0 0,0-1-1 16,0-1-3-16,0 0-2 16,0 0 3-16,7 1-13 15,3 0-2-15,4 0-2 16,1 3-1-16,2-1 0 16,5-1-1-16,0 3 0 0,4-2 1 15,4 0 0-15,1 0 1 16,1 1 0-16,4 1 1 15,4-2-2-15,1 2-1 16,2-2 1-16,4 2 0 0,-1-2 1 16,5 2 0-16,-1 0-2 15,3 0 3-15,-2-2-3 16,3 2 1-16,0-2 1 16,-2 2-1-16,0 0-1 15,-1 0 2-15,-3 2-1 16,-1 2 0-16,-3 1-2 15,-3-1 1-15,-4 1 1 0,-5-2-1 16,-5 1 1-16,-2-2 0 16,-5 0 0-16,-4 2 0 15,-2-3 1-15,-2 3-1 16,1-3 0-16,-2 3 0 0,0-2 0 16,-4 1 0-16,2-1-1 15,-4-2 2-15,0 0-1 16,2 0 1-16,-4 0-1 15,2 0 1-15,0 0 2 16,1-2-1-16,-3-1-1 0,1-3 0 16,0 1 0-16,1 0-1 15,1-1 0-15,-3-2 0 16,2-3 1-16,2 2 1 16,1-3 0-16,-1-3-1 15,2 3 1-15,-1-3 0 16,0 1-2-16,-1 2 1 0,0-2-1 15,0-1 1-15,3-3-1 16,-1 1 0-16,-1-3 0 16,2 0 2-16,-1-1 0 15,-2-3 4-15,0 3 1 16,-1-2-3-16,-1-2 5 0,4 0-3 16,-6 0-1-16,2-2 1 15,3 1-4-15,-2 0 0 16,-1-3-1-16,0 0 0 15,0 1 0-15,0-2-1 16,3 2 0-16,-2-1 0 16,1 2 0-16,-1-2 1 0,2-3-1 15,-1 0 0-15,0-3 0 16,0 0 0-16,0 1 1 16,-1-4-2-16,3 5 1 15,-2-4 1-15,2 2 0 0,-1 2 0 16,-1-3 2-16,1-2-3 15,-2 2 3-15,1-1-1 16,-1 2 1-16,-1-3-1 16,0 4 1-16,-1 0-2 15,-3 2 0-15,3 2 0 16,-2-1-2-16,-2-1 2 0,2 2-1 16,0-2 1-16,2 0-1 15,-1-3-1-15,0 0 2 16,3 3-1-16,-3-2 1 15,2 4-1-15,0-2 0 0,-2 3 0 16,-1 1 0-16,-2 1-1 16,0 0 1-16,0 2 1 15,0 1-1-15,0 2 0 16,-3 0 2-16,-4 3-2 16,2-2 0-16,-2 3 0 15,2-1 0-15,-2 2 0 16,-3 1-2-16,2-1 4 0,1 5-2 15,-5-1 0-15,4 1 0 16,-1 2-3-16,0-1 4 16,-2 0-3-16,2 3 2 15,2-3 0-15,-3 2-1 16,2-2 1-16,-1 2 0 0,2-1 0 16,-3-1 0-16,4 0 0 15,-1 1 0-15,1-3 0 16,-2 2 0-16,3-1 0 0,-2-1 0 15,4-1 0-15,-4 1 0 16,1 1-1-16,0 0 2 16,-1 1-1-16,2 0 1 15,-2 0-2-15,-1 3 1 16,1-1 0-16,-1 1 0 16,-3-1 0-16,-2 4-2 15,-3 2 2-15,-2-1 0 0,-4 2 0 16,-5 0-4-16,1 0-1 15,-6 2 1-15,0 0 0 16,-10 0 1-16,2 2 1 16,-3 2-2-16,-3 0-2 15,-3-1-2-15,-1 2 5 0,1-1 2 16,-1 1 0-16,0-1 1 16,-1 0 1-16,1-1-1 15,-4 1-1-15,4-2 3 16,-2 1-2-16,-2-1-1 0,2-1 1 15,1 1 0-15,0 0 1 16,2 0-1-16,3-2 0 16,-1 0 1-16,4 0-1 15,4 0 0-15,0 0 0 16,5 0 0-16,2 0 0 16,1 0 0-16,6 0 0 0,1-2 0 15,4 0 1-15,1-1-1 16,4 1 0-16,0-1 0 15,4 1 0-15,1 0 0 16,2 2 0-16,3 0 0 16,-1 0 0-16,3 0 0 15,-2 0 0-15,0 0 0 0,-5 7 0 16,6 2-1-16,-3 2 0 16,2 1 0-16,0 3 1 15,-3 3-1-15,1 1-1 16,0 0 2-16,2 3-1 0,-3-2 1 15,1 1 0-15,2 1 0 16,-2 0-1-16,0 2 0 16,-1 2 1-16,-1 3 1 15,2 2-2-15,-1 2 1 16,0 3-1-16,-1-1 0 0,0 3 1 16,-2-1 0-16,0 3 0 15,3-3 0-15,-5 0 0 16,4 0 0-16,-1-1 0 15,2 2 0-15,1-1 0 16,-2 1-1-16,2-1 1 16,-1-1-1-16,1 2 2 15,2-1-2-15,-2 1 1 0,0-1 1 16,1 6-1-16,4-2-1 16,-1 4 1-16,1-1 0 15,0 0 0-15,2 0 1 0,0 0-1 16,-3-1 0-16,3 1 0 15,0 1 0-15,0-2 1 16,0 1-1-16,0-2 0 16,0-3-1-16,3-2 1 15,2-1 0-15,5-3 0 16,-1 2 0-16,-1 0 1 0,1 1-1 16,1 2 0-16,0-1 1 15,-3-2-1-15,1 1 0 16,-1-2 0-16,-2 1 0 15,2 0 0-15,-3-3 0 16,1 1-1-16,1 2 2 16,-2-3-1-16,1-2 1 0,0 0-1 15,0-2 0-15,3-2 0 16,-4-2 0-16,1 0 0 16,2-6 0-16,1 0 0 15,0-6 1-15,1 2-1 0,0-1 0 16,2-1 0-16,1 1 0 15,1-3-8-15,5 1-26 16,-4 0-54-16,2-4-18 16</inkml:trace>
  <inkml:trace contextRef="#ctx0" brushRef="#br0" timeOffset="47029.8089">14737 12619 83 0,'0'0'154'0,"0"0"-135"0,0-2-8 16,0-1-4-16,0 0 1 15,0 1-4-15,0 0 0 16,7 0 3-16,2 2-5 16,1-2-1-16,7 0 0 0,5 2 0 15,2 0 0-15,5-1-1 16,1-1 0-16,4-2 1 15,1 3-1-15,5-5 0 16,1 1 0-16,6 0 11 16,1-3-11-16,4 3 0 15,4-2 2-15,5 0-2 0,0 1 1 16,4 1-1-16,-1-2 1 16,4 0-1-16,0-1 0 15,-1 2 0-15,1-3 1 16,-3 0 0-16,1 1-1 0,-3 2 0 15,-4 0 2 1,-1 2-2-16,-2 1 2 0,-6 3-2 16,-5 0 0-16,-2 3 0 15,-6 8 0-15,-8 5-1 16,-5 0-37-16,-16 2-93 16</inkml:trace>
  <inkml:trace contextRef="#ctx0" brushRef="#br0" timeOffset="51404.7048">12123 10517 124 0,'-5'-15'29'0,"3"1"3"15,-1 0-4-15,-1 0 3 16,1 0-2-16,-4 1-1 16,2-2-10-16,-5 7-6 15,0 0-3-15,-9 5-6 0,-11 3 1 16,-11 0-124-16</inkml:trace>
  <inkml:trace contextRef="#ctx0" brushRef="#br0" timeOffset="56357.4731">6121 7217 165 0,'-3'-13'18'0,"1"2"-1"16,0 3-3-16,-2 2 3 15,2 4-7-15,-1 2-2 16,-4 0-6-16,0 9-2 15,-3 6 2-15,0 2-1 16,-3 6-1-16,-1 1 0 16,0 2 0-16,2 1 0 0,0 2 0 15,2-1-1-15,0 4-2 16,1 4 1-16,-1 2 2 16,-3 6-1-16,2 6 0 15,-1 7 1-15,-5 4 0 16,2 5-1-16,0 3 1 0,1 6-4 15,3 0 0-15,4 1-1 16,3 3 4-16,2-2-1 16,1-4 4-16,1-2 1 15,0 1-1-15,0-4-1 16,0 1 0-16,0-1-1 0,0 0 2 16,-2 2 0-16,-2-2-1 15,-2-1 0-15,3-1 0 16,1-2 0-16,-3-3 1 15,1-6-1-15,1-1 0 16,-1-6 3-16,1-7-3 0,1-3 0 16,-2-5 0-16,2-4 0 15,-3-1 0-15,3-5-1 16,2-1 1-16,0-5 0 16,0 0-2-16,0-4 5 15,0-1-6-15,0-5 4 16,0 0-1-16,2-3 3 0,3-3 13 15,1-1-8-15,3 0-2 16,0 0 3-16,4 0-3 16,1-5 0-16,2-2-2 15,2 0-1-15,2 0 1 16,-1-1-2-16,3 1 0 0,1 0-2 16,3 1 0-16,-2 4-1 15,5-4 0-15,1 4 2 16,3 0-2-16,3 0 1 15,0 2-1-15,-2-1 2 16,5-2-2-16,-1 2 0 0,4 1 0 16,0-2 0-16,-1 1 1 15,1 1-2-15,1 0 2 16,2 0-1-16,-2 0 0 16,6 0 0-16,-3 0 0 15,3 0 0-15,1 3 0 16,2-3 0-16,1 1 1 0,-2 2-2 15,3-2 2-15,2-1-1 16,2 2 0-16,-3-2 0 16,3 0 0-16,0 0 0 15,2 0 0-15,-3 0 0 0,4 0 0 16,0 2 0-16,0 0 0 16,2-1 1-16,-2 2-1 15,0-1 0-15,0-1-1 16,-3 3 2-16,0-1-1 15,-1 1 0-15,3 1 0 16,-5 0-1-16,2 3 1 0,1-1 1 16,3 0-1-16,-5 0 0 15,1 4 0-15,-1-4 1 16,0-1-2-16,-3 0 1 16,-2 1-1-16,-5-1 1 15,1-1 0-15,-4-2-1 0,0 3 2 16,-3-2-1-16,-1-1-1 15,-3 1 1-15,2-3 0 16,-4 1 0-16,-5 1 0 16,0-3 0-16,-5 0 0 15,-2 0 0-15,-2 0 0 0,-3 0 1 16,0 0-1-16,-3-3 0 16,1 0 1-16,-1-4 0 15,1 0 1-15,-2-3 2 16,2 2 2-16,-4-1-3 15,1 0-1-15,1-2 0 0,-2-2 0 16,0 1-1-16,-1-1 0 16,-1-2 1-16,1-3 1 15,0-2-2-15,-1-3 0 16,4-4 0-16,-1 2-1 16,-1-5 0-16,0-1 0 0,1 1 0 15,-3-3-1-15,2-1 1 16,-4 0-1-16,2-4 2 15,-1 1 0-15,-1-2 1 16,0 1-1-16,0-1 0 16,-2 2 0-16,3-1-1 15,1 1 1-15,-2-5 1 0,0 3-2 16,2-2 0-16,-2 0 0 16,-2 0-3-16,1 2 3 15,-1 1-2-15,-1-1 1 16,-4 3 0-16,2-1 0 15,-2-2-1-15,0 0 3 0,0-3 8 16,0 1-7-16,2 0-1 16,1 2-1-16,-1 2 2 15,1 1-2-15,-3-2 0 16,0 2 1-16,0 1-1 0,0-1-3 16,0-1 5-16,-1 1-1 15,-3 4-2-15,-1 0 2 16,-1 2-1-16,1 0 0 15,-1-2 0-15,3 8 1 16,-1-4-1-16,-1 1 0 16,-1 0 0-16,1 0 0 15,0 1 0-15,-1 1 0 0,1 0 0 16,-2 1 1-16,-1 2-1 16,1 2-1-16,0 2 1 15,0 2-1-15,-1 2 1 16,1 1 0-16,1 1 0 15,0 1 1-15,3 0-1 0,-2 1 0 16,4 0 0-16,-3 2 1 16,2-3-1-16,1 2 0 15,-1-2 0-15,0 3 0 0,-1-3 0 16,1 2 0-16,0-4 0 16,2 3 0-16,-3-1 0 15,3-1 0-15,-2 1 0 16,2 0 0-16,0 0 0 15,-2 0 1-15,2 3-1 16,-3-3 0-16,0 2 0 0,1 0 1 16,-1-2 0-16,1 1-1 15,-3 1 1-15,1 0-1 16,1-2 1-16,-2 0-1 16,-1 1 1-16,-3 1-1 15,0 2 0-15,-4-1-1 16,-3 1 0-16,-4 2 1 15,-5 1 0-15,-1 3 0 0,-5-1-1 16,-5 0 1-16,-5 2 0 16,0 0 1-16,-5 0 0 15,-3 0 1-15,-4 2-3 16,-4 1 0-16,1 5 1 0,-2-3-2 16,-3 1-1-16,-3 1-2 15,1-2 4-15,-2 2 0 16,-5-2 1-16,1-1 0 15,-2-1 0-15,1-1-1 16,0 0 2-16,1-2-1 0,-2 0 0 16,-1 0 0-16,3 0 0 15,1 0 0-15,-5 0 0 16,2 0 1-16,1 0-1 16,-1 0 0-16,3 0 1 15,4 0-2-15,-3 0 2 16,3 0-1-16,-1 0 0 0,2 0-1 15,1 0 1-15,-6 0 1 16,7 0-1-16,-2 0 0 16,1 0 0-16,2 0 0 15,5 2 0-15,1 1 0 0,-2 1-1 16,6 1 1-16,-2-1 0 16,3 3-1-16,0 0 2 15,-2 2-2-15,1 4 1 16,0 3-1-16,-2 5-30 15,-3 6-8-15,-2 1-29 16,-3 6-28-16</inkml:trace>
  <inkml:trace contextRef="#ctx0" brushRef="#br0" timeOffset="59872.9804">8879 10554 158 0,'8'-7'22'0,"-3"-2"-13"15,2 0 3-15,-2-2 4 16,4 3-5-16,1-2-2 16,0 0-3-16,2-1-3 15,1 0 1-15,-2 1 2 0,-2-1 2 16,-2 0 13-16,-3 0-7 16,1 3-2-16,-3-3-4 15,-2 1 1-15,0-1-4 16,0 0 0-16,0 0-3 15,0-1 1-15,0-3-1 16,0 3-1-16,0-2 0 0,0-3 1 16,0 5-1-16,0-2 3 15,0 2-2-15,0 0 0 16,0 4-2-16,-4-1 0 16,-1-2 1-16,-4 4-1 15,0-2 0-15,-2 2 0 16,-4 0 0-16,1 0 0 0,-2-2 0 15,0 3 0-15,-6-1 0 16,2 0 0-16,-4 2 0 16,-1-1 0-16,-2 1 0 15,-2 0 0-15,-2 1 0 16,-3 1 0-16,0-1 0 0,-2 0 0 16,-4 1-3-16,-2 1 3 15,-1 0 1-15,-8 1-1 16,1 1 0-16,-4-2 0 15,2 2 0-15,-6 0 0 16,1 0 0-16,-2 0 0 0,-4 0 0 16,-4 0 0-16,1 0 1 15,-4 0-2-15,0 2 1 16,-4 1 0-16,1-1 0 16,1-1 1-16,-3 1-2 15,5 2 2-15,-3 0-1 16,2-4 0-16,1 2-1 0,-1-1 1 15,0-1 0-15,-1 2 1 16,0 0-1-16,-3 1 0 16,2 1 0-16,-1 3 0 0,4-3 0 15,-2 1 1-15,1 0-2 16,5-3 1-16,2 0 0 16,3-2 0-16,1 0 0 15,4 0 0-15,1 0 0 16,3 0 0-16,3 0 0 15,3 0 0-15,1 0 0 0,4 5 0 16,3-1 0-16,1 5 0 16,5 1 0-16,2 1 0 15,4 3-1-15,-1 2 1 16,5 2 0-16,2 3-1 16,2 4 0-16,2 2 1 15,0 4-1-15,3 3 0 0,1 5 1 16,1 4 0-16,0 7 0 15,2 3 0-15,-1 5-2 16,0 1 2-16,3 4 0 16,-2 5 0-16,4-2-1 0,-1 4 2 15,1-5-1-15,3 5-1 16,-2-2 1-16,4 1 0 16,-1 3 0-16,1-3 0 15,0 5 0-15,0-1-1 16,-2 2 2-16,2-2-1 15,0-2 0-15,0-3-1 0,0-3 1 16,0-3 1-16,0-4-2 16,0-4 2-16,3-6 0 15,-1 2-1-15,0-8 0 16,1-2 0-16,1-5-1 16,-2-3 1-16,4-5 0 0,-1 0 0 15,0-4 0-15,0-1 0 16,4-3 1-16,-1-1-1 15,-1 2 0-15,2-6 0 16,4 0 0-16,-4 0 0 0,3 1 0 16,1-1 0-16,1-1 2 15,-1 1-4-15,1 0 2 16,3-2 2-16,-4 1-2 16,0 0 0-16,3-3 0 15,-2 1 0-15,3-2 0 16,1 0 0-16,-2-2 1 0,4 4 0 15,1-4-1-15,1 0 0 16,1 0 1-16,4 0-1 16,2-1 1-16,2-1 0 15,1-1-1-15,2-1 2 16,5-1-1-16,2 0-1 16,3 1 2-16,2-1-2 0,1 0 0 15,1 2 0-15,3-1 0 16,1 0 1-16,2 1-1 15,1 2 0-15,1-3 0 0,3 0 0 16,2 3 0-16,2-1 0 16,2 2 1-16,-1-1-1 15,5-3 0-15,-1 3 0 16,4-3 1-16,-3 3-1 16,6-1 0-16,-4 0 0 15,2 1-1-15,3-1 1 16,-2 0 1-16,2 2-1 0,-1-1 0 15,0 1 2-15,2-1-2 16,-3-1 0-16,-2 2-2 16,-1 2 4-16,4-2-2 15,-9 0-2-15,0 4 2 0,1-1 2 16,-6 0-2 0,-2-2 0-16,-3 1 0 0,-2-2 0 15,-4-1 0-15,-5-4 0 16,-4 0 1-16,-4-2-1 15,-4 0 0-15,-5 0 1 0,0-6 6 16,-1-3-3-16,-6-2-3 16,2-1 2-16,1-4-2 15,-3 0 0-15,-1-2 0 16,-2-2 0-16,2-3 0 16,-4-2 0-16,0-2 0 15,0-1-1-15,-3-3 1 0,-1-4 0 16,-1-1-1-16,-3-3 0 15,-1-4 5-15,0 0-1 16,-4-3-5-16,2 1 1 16,0-1 1-16,-2-2-1 15,-1 1 0-15,0-5 0 0,-1 1 0 16,1-1 1-16,-2-2-2 16,0 0 2-16,0 1-1 15,0 0-1-15,0-3 2 16,0-2-2-16,0-2 0 15,0-1-2-15,0 0 1 0,0-1-1 16,-3-3 2-16,-4 3 1 16,-1-4 0-16,1 2 0 15,-2-4 0-15,-2 0 0 16,0-1 0-16,1 0 0 16,-2-1 1-16,4-1 1 15,-1 2-2-15,-2 2 0 0,4 2 0 16,-2 5 0-16,2 3 0 15,-3 2 0-15,2 5 0 16,1 5 0-16,-4 2-17 16,2 2-43-16,-2 0-92 15</inkml:trace>
  <inkml:trace contextRef="#ctx0" brushRef="#br0" timeOffset="64389.173">26939 9407 8 0,'12'-6'16'16,"1"1"5"-16,-1-1-17 15,-5 4 10-15,-2-2-9 16,-3 2-1-16,-2 2 0 16,0 0-9-16,0 0 4 0,-7 0-3 15,-5 7 5-15,-3-2-1 16,-4 2 0-16,-3-1 1 15,-1 3-2-15,2-3 1 16,-6 2 0-16,3 0 3 0,-3-3-1 16,2 2 0-16,-2 0-1 15,0 0 1-15,0-2 0 16,0 2-1-16,-1 3 2 16,2-6-2-16,1 2 1 15,3-1-1-15,0 1 0 0,1 0 0 16,5-1 1-16,-2-1-1 15,3 0-1-15,2 3 1 16,0-1 0-16,2 1 4 16,4-2-4-16,0 1-8 15,2-3-24-15</inkml:trace>
  <inkml:trace contextRef="#ctx0" brushRef="#br0" timeOffset="64904.7718">26150 9546 113 0,'-27'-7'-7'15,"0"3"10"-15,3-1-2 16,0 1 1-16,4 0-1 16,1 3 0-16,2-1 0 15,5 1-1-15,-1-1 1 0,2 0 0 16,4 2 2-16,3-1 7 15,4 1 15-15,0 0-6 16,0 0-22-16,4 0 2 16,7 0 2-16,4 3-1 15,6 2 1-15,2 0-2 16,6 1 1-16,5-1-1 0,5-3 6 16,10-2-9-16,2 0 10 15,11 0-7-15,3-6 7 16,7-2 0-16,3-1-1 15,1-2-2-15,-2-1-1 0,2 2 0 16,-2 2 0-16,-3-1-2 16,-4 1 0-16,0 3 2 15,-1 0-2-15,-3 0 1 16,-2 0 0-16,-5-1-1 16,-3 0 0-16,-2 1 0 15,-10 2-1-15,-3-1 2 0,-7 4-2 16,-9 0 1-16,-7 0 0 15,-5 0-3-15,-6 0-6 16,-4 0-16-16,0 0 8 16,-9 0 16-16,-11 0 3 0,-7 0-4 15,-9 0-3 1,-8 0-14-16,-9 2-26 0</inkml:trace>
  <inkml:trace contextRef="#ctx0" brushRef="#br0" timeOffset="65795.3196">25096 9544 3 0,'-15'-5'25'0,"3"-4"-4"15,3 1-3-15,1 4-5 16,5 0-1-16,1 0-5 0,0 2-4 15,2 2 0-15,0 0-9 16,10 0 10-16,4 0-6 16,6 0 2-16,7 0 3 15,4 0-1-15,6-1 2 16,-1 1-2-16,7-2 1 16,0 2 0-16,4 0 1 0,3-2-2 15,4 2 1-15,1 0 2 16,3 0-2-16,1 0 0 15,2 0-1-15,-1 0-1 16,1 4 0-16,-4 2 0 16,4-1-1-16,0-1 0 0,-1 2 1 15,2-4 0-15,3 0 5 16,0-2 0-16,1 0 2 16,-2 0-4-16,-1 0-2 15,2 0 3-15,-4-2-3 16,0-2 1-16,-2 4-2 0,1-1 0 15,-3-2 0-15,1 3 2 16,-4 0-3-16,3 0 1 16,-2 0-1-16,1 3 1 15,-3 2-1-15,-3-3 1 16,-4 1-1-16,0 1 0 16,-5-4 0-16,-4 0 1 0,-3 0-1 15,-1 0 1-15,-5 0-1 16,-1-6 2-16,-3-1 0 15,-2 2 7-15,-5-2-1 16,2 1-1-16,-4 1-3 0,-3 0-1 16,-2 1-1-16,-1-2 0 15,-1 1 2-15,2 0 2 16,-3-1 0-16,0 2 2 16,1-3-1-16,-1 1 4 15,-2-1-2-15,0 3-1 0,-1 0-1 16,-1 2-3-16,-1 0-1 15,0 2-2-15,1 0-3 16,-2 0 0-16,1 0 0 16,0 0 1-16,-1 0-2 15,1 0 0-15,0 2 0 16,3-1-1-16,-3 3-27 0,1 1-6 16,-1-2-4-16,-2 1-10 15</inkml:trace>
  <inkml:trace contextRef="#ctx0" brushRef="#br0" timeOffset="66467.1604">25179 9639 156 0,'0'-9'9'16,"0"-3"-5"-16,7 1 3 15,5 0-5-15,1 0-2 0,3 2 2 16,4 1 0-16,-1 0-3 15,8 3 0-15,2 1 4 16,9-1-2-16,9 2-2 16,7 0-4-16,9 2 4 0,5-5 0 15,7 3 6-15,2 3-4 16,-2 0 0-16,0 0 0 16,-1 0 0-16,-4 0-1 15,4 2 2-15,0 3-2 16,0-3 1-16,4 3-1 15,5-3 0-15,2 2 1 0,-3-4-2 16,1 0 0-16,1 0 2 16,0 0-2-16,-1-4 2 15,-4-3 0-15,0 0 0 16,-5 0 1-16,-6-2-1 16,-7 1-1-16,-7 3 0 0,-9 0 0 15,-8 0-1-15,-6 1 2 16,-8 1-3-16,-6-3-2 15,-10 1-30-15,-7-2-25 16</inkml:trace>
  <inkml:trace contextRef="#ctx0" brushRef="#br0" timeOffset="67357.7061">22749 9630 179 0,'0'0'3'0,"0"-9"-4"15,13 0 2-15,7-3 4 16,7-1-5-16,5 1 3 16,4-1-2-16,5 2-1 15,1 0 0-15,4 3 0 16,3 1 1-16,4 1-1 0,3 5 1 16,3-3-1-16,4 4-1 15,3 0 1-15,0 0 1 16,2 0-1-16,0 7 0 15,-5 2-1-15,1 0 2 0,-1 0-1 16,0 1 0-16,-2-2 0 16,2-2 0-16,1 0-1 15,2-4-13-15,-1-2 24 16,-1 0-9-16,0 0 0 16,-9 0-1-16,-4 0 1 0,-5 0 0 15,-4 0-1 1,-5 0-1-16,-6 0 2 0,-2 0-1 15,-6 0-1-15,-4 0-23 16,-4 0-38-16</inkml:trace>
  <inkml:trace contextRef="#ctx0" brushRef="#br0" timeOffset="68529.4961">20239 9596 0 0,'20'-7'3'16,"5"-2"3"-16,-1 1 0 16,5 2 2-16,0-2-4 15,1 0-2-15,4 1-4 0,7-3 14 16,-2 3-2-16,4 0 0 15,2 1-3-15,-2 1-3 16,-1 2 0-16,-1 1-3 16,1 0 0-16,4 2 1 15,-2 0-2-15,7 0 1 16,3-1 1-16,5-1 1 0,0 2-1 16,6 0 0-16,3 0 0 15,-3 0 0-15,-1 0 0 16,-1-2-2-16,-4 2 2 15,-3 0-1-15,-3 0-1 16,0 0 0-16,1 0-1 0,0 0 4 16,1 0-3-16,2-3 2 15,3-2 1-15,-1-1 0 16,0-1 3-16,3 0 0 16,-7 0 0-16,0 4-3 15,-11 2-2-15,1 1-1 0,-5 0 0 16,-8 0 1-16,0 0-1 15,-3 1 0-15,-2 2-1 16,-8 2 1-16,0 0 0 16,-6 2 0-16,-3 1 1 15,-3-1-3-15,-7 3-3 16,0 1-16-16</inkml:trace>
  <inkml:trace contextRef="#ctx0" brushRef="#br0" timeOffset="69623.2758">18391 9707 115 0,'-5'0'21'0,"3"-4"-12"16,2 1-3-16,0 1-7 15,0-2 4-15,2 2-4 16,4 0 3-16,4-1-3 0,-1-1-2 15,1 1-3-15,3-2 13 16,1-1-6-16,3 0-2 16,0-2-4-16,3-1 11 15,4 0-5-15,0 0 0 16,5 0 0-16,3-2 0 16,4-1-1-16,3 3 1 0,0 0 0 15,0 0-7-15,1 0 11 16,3 2-3-16,-4-2 0 15,5 2-1-15,2-2-1 16,3 2 3-16,7-1-3 16,-3 0 0-16,3-1 0 0,-2 2 0 15,5 4 0-15,-3-5 1 16,-3 5-1-16,1-1 1 16,-1 1-1-16,-4 1 0 15,-3 0 1-15,-3 1 0 16,-6-1 0-16,2-1 0 15,-4 0-1-15,3-1 1 0,1 1-1 16,-2 1-1-16,-7 0 1 16,-9 2-35-16</inkml:trace>
  <inkml:trace contextRef="#ctx0" brushRef="#br0" timeOffset="71951.2965">17497 12575 132 0,'5'-9'4'0,"3"0"-4"0,-1-2 3 16,5 2-1-16,1 2-1 15,-1 2 0-15,2-1 0 16,1 1-1-16,2 2 0 16,2-1 0-16,1 1 0 0,-1 1 1 15,3 0-2-15,1 0 2 16,-4 0 0-16,2 0-1 15,0 1 3-15,1 1-3 16,-1-2 1-16,3 2 0 16,1 0-1-16,2 0 0 15,4-2 0-15,1 0 0 0,4 2 0 16,-2-3 1-16,0 3-1 16,1 0 1-16,-2 0-1 15,-1 0 0-15,-2 3 0 16,-1 4-1-16,5 1 1 15,-3 1 0-15,3-3 0 16,1 2 0-16,2-4 0 16,-1 1 0-16,0-2 0 0,0-1 1 15,-2 0 0-15,4 1 0 16,-2-3 0-16,3 2-2 16,5 0 3-16,-5-2-2 15,4 0 2-15,0 0 1 0,-2 0-2 16,0 0 1-16,-3 0 0 15,2 0-2-15,1 0 1 16,3 0 0-16,-2-2-1 16,3 0 1-16,0-1 0 15,-4 1-1-15,5-2 3 0,0 1-1 16,-3 0-1-16,5-1 0 16,1 2 1-16,-1 0-2 15,3-2 1-15,-5 4 0 16,1-1 0-16,-2 1 1 15,-2-2 0-15,-2 2-1 0,3 0 0 16,-5 0 0-16,0 0-1 16,-5 0 1-16,-1 0 1 15,-3 0-1-15,-4 0-2 16,-1-3 2-16,-2-4-1 16,-2-3 0-16,3 0 0 0,-2-1-1 15,-7 0-2-15,0-4-3 16,-6 0-178-16</inkml:trace>
  <inkml:trace contextRef="#ctx0" brushRef="#br0" timeOffset="72669.9947">18427 12569 112 0,'13'0'20'0,"-1"0"-19"16,3 0 1-16,4 0-1 15,4 0-1-15,1 0 1 16,8 0 0-16,4 0-1 15,5 0 1-15,6 0 0 16,3 6 0-16,4-2-1 0,2 2 0 16,0 3 2-16,3-2-1 15,0-1-1-15,2 1 1 16,-1-4 2-16,-4 1-2 16,0-2 2-16,0-2 2 15,-2 0 0-15,-1 0-1 16,1 0-1-16,1-2-1 0,-3-3 2 15,-4 1-2-15,1-1-1 16,-10 1 0-16,0 1 0 16,0-1-1-16,-5 1 0 15,-4 3 0-15,1 0 0 16,-4 0 0-16,-3 0-2 0,-4 3 1 16,-1 1-17-16</inkml:trace>
  <inkml:trace contextRef="#ctx0" brushRef="#br0" timeOffset="73748.0377">20833 12771 38 0,'9'0'33'0,"2"0"-28"16,-1 0-1-16,5 0 0 16,-1 0-1-16,6-2 0 15,0 2 1-15,1-2 1 0,4 2-3 16,1 0 1-16,1 0 6 15,0-1-2-15,-2 1-1 16,4 0-2-16,-1 0 3 16,2 0 4-16,2 0 0 15,2 0-1-15,0 0-2 0,2-2-4 16,1 2-1-16,0-2 3 16,4 0-3-16,-4 2 2 15,1 0-2-15,1 0 0 16,1 0-2-16,-1 0 1 0,4 0 0 15,4 0-1-15,-1 0 2 16,-2 0-3-16,2 0-2 16,1 0 6-16,0 0-2 15,-2 0-1-15,1 2 0 16,5 0 0-16,-3 0-1 16,-3 1 1-16,0-1 0 15,-2 2 0-15,0-2-1 0,1-1 0 16,-2 1 3-16,1 0-2 15,3-2-1-15,-4 0 0 16,2 1 1-16,0-1-1 16,-3 0 0-16,5 0 0 15,-4 2 0-15,2 0 0 0,1 2 1 16,0 1-1-16,-2 0 0 16,-4 1 2-16,0-1-4 15,0 0 4-15,-4-1-4 16,1-2 2-16,-4 0 2 0,1 0-5 15,-1-2 4-15,-3 0-1 16,-4 0-1-16,-3 1-3 16,-6-1-37-16,-3 0-24 15</inkml:trace>
  <inkml:trace contextRef="#ctx0" brushRef="#br0" timeOffset="74419.8673">20948 13012 202 0,'0'2'-2'16,"0"-1"4"-16,0 1-12 0,11 2 9 15,7-3-3-15,5 2 1 16,6-1 4-16,7-2 2 16,1 0-3-16,7 0 1 15,2 0-2-15,5-5 5 0,0 0-3 16,3 0-1-16,2-2 0 15,0 0 1-15,0-1 0 16,0 1-1-16,2 1-2 16,1-4 4-16,1 3-1 15,-1 0 1-15,-1 2-2 16,1 1 0-16,-5-1 0 0,4-2 0 16,-5 2 2-16,1-1-1 15,-2 0-1-15,-4-1 2 16,-2 2-2-16,-4-2 1 15,-2 4-2-15,1-1 2 16,-5 2-1-16,2-2 0 16,-4 3 1-16,0-3-1 0,-4 3 0 15,3-7 0-15,-1 3 0 16,-3-2 0-16,3 0-2 16,-2 0-57-16,-3-3-21 0</inkml:trace>
  <inkml:trace contextRef="#ctx0" brushRef="#br0" timeOffset="75232.3067">24067 12646 156 0,'-6'2'6'0,"3"-2"-2"16,1 0 0-16,2 0 3 16,0 0-3-16,0 0-6 15,0 2 0-15,7-2 0 16,6 1 10-16,1 1-7 0,3 0 0 15,4-2 2-15,2 2-3 16,1-2 0-16,1 0 0 16,1 0 2-16,0 0-1 15,1 0 0-15,-2 0 0 16,0 0-1-16,-1 0 1 0,-3 0 0 16,2 0 0-16,-3 0 3 15,-2-2-3-15,-2 0 0 16,0 2 0-16,-5-2-1 15,0 2-1-15,-4 0 2 16,-1 0-10-16,-4 0-46 16</inkml:trace>
  <inkml:trace contextRef="#ctx0" brushRef="#br0" timeOffset="76435.3728">25213 12750 135 0,'-3'0'3'0,"-4"0"2"15,4 0 3-15,3 0 6 16,0 0 0-16,0 0-3 15,0 0-12-15,5 0 10 16,3 0-6-16,2 0-1 16,3 0 0-16,2 0-1 15,-2 0-2-15,4 0 1 0,0 0-2 16,4-4 2-16,-1 1-3 16,3-3 1-16,0 2 2 15,2-1 3-15,2 0-1 16,0 1-3-16,-1 1 2 15,1 1 0-15,0 0-2 16,1 1 2-16,0 1 2 0,3-2-2 16,1 0 4-16,0 0 2 15,2 0-3-15,5 2-1 16,-2 0-2-16,4 0 0 16,-3 0 1-16,2 0-2 0,-1 0 0 15,-5 0 0-15,4 0 1 16,0 2-1-16,0-2 2 15,1 2-2-15,5-2-2 16,0 0 2-16,5 0 2 16,1 0-2-16,4 0-2 15,0 0 4-15,4 0-2 0,0 0 1 16,3 0-1-16,0 0 0 16,0 0 0-16,0 0 0 15,5 0 0-15,-4-4 0 16,3 2 1-16,5 1-1 0,-2-1 0 15,0 0 0-15,-2 2 0 16,0 0 1-16,-5 0-2 16,-3 0 2-16,-4 0-2 15,-3 0 1-15,-7 0 1 16,-2 0-2-16,-6 0 2 16,-2-2 0-16,-5-1 1 0,-2-1-1 15,-6 1 4-15,-3-1 7 16,-3 1 0-16,-5-1-3 15,-3 0 1-15,-1 2 2 16,-5 1 10-16,1-1 14 16,-2 0-11-16,0 2-13 0,0 0-5 15,0-1-3-15,0-1-2 16,0 2-2-16,0-4-2 16,-2 0-28-16,-5-8-85 15,-5-2-71-15</inkml:trace>
  <inkml:trace contextRef="#ctx0" brushRef="#br0" timeOffset="77654.0481">23742 12675 174 0,'-3'0'7'16,"1"0"0"-16,-2 0 6 0,3 0-7 15,1 0-5-15,0 0 1 16,0 0-4-16,0 0-4 15,0 0 5-15,5 0 4 16,0 0 0-16,4 0-2 16,1 0-1-16,3 2-1 0,3-2-1 15,4 1 3-15,2-1 1 16,3 0 0-16,4 0 2 16,2 0-3-16,3 0 1 15,1 0 1-15,3 0-1 16,1 0-1-16,3 0 0 15,-1 0 2-15,0 4-1 16,1 1 0-16,1-3 1 16,0 0-2-16,-2-2 0 0,-3 0 1 15,-4 0 0-15,-7 0 0 16,3 0-2-16,-11 0 0 16,-2-2 2-16,-4 0-2 15,-2 0 1-15,-3 2-1 0,-2 0-1 16,-2 0 3-16,-4 0-3 15,2 0 0-15,-2 0 3 16,0 0 0-16,-2 0 18 16,-9 0-21-16,0 0 2 15,-5 2-21-15,-5 0 7 0,-1 2 2 16,-7-1 10-16,0 1 2 16,-5-3-2-16,-1 3 2 15,-3-2-1-15,-2 2 0 16,1-3 2-16,-1 3 0 15,-2-1-1-15,2 1-1 16,-1 0 0-16,-1 1 2 0,2 0-2 16,5 1 0-16,4-1 1 15,1 2-2-15,4-2 1 16,4 1 0-16,3-3-10 0,3-1-67 16</inkml:trace>
  <inkml:trace contextRef="#ctx0" brushRef="#br0" timeOffset="78528.9684">21964 12766 54 0,'13'-8'9'15,"3"3"-5"-15,1-2 4 16,2 2 1-16,3-3-3 0,-2 5 0 16,0 0-2-16,4-1-1 15,0 0-1-15,1 1 2 16,-1 1-2-16,2 0 1 16,2 1 2-16,-1-1-1 15,4 2-1-15,3 0-1 16,4 0-1-16,3 0-1 0,2 0 0 15,3 0 1-15,0 0-1 16,-1 0 2-16,3 0-2 16,1 0 0-16,-1 0 0 15,3 0 0-15,-1-2 1 0,2 2 1 16,-2-2-2-16,-2 0 1 16,1 2 0-16,-2-2-1 15,-2 1-1-15,2-3 2 16,-3-1 0-16,-1-1 0 15,1-1 0-15,-9 0 0 16,1 0-1-16,-5 0 2 0,-4 0-2 16,-4 3 0-16,-4 1 0 15,2-1 1-15,-9 0-2 16,-4 1-3-16,-7-1-83 16</inkml:trace>
  <inkml:trace contextRef="#ctx0" brushRef="#br0" timeOffset="79185.1803">21643 12694 87 0,'-15'0'49'16,"3"-1"-46"-16,3-3-1 16,1 0 3-16,3 3 3 0,2-1 1 15,3 0-2-15,0 2-5 16,0 0-8-16,3-2-1 16,9 2 9-16,2-1 5 15,4 1-6-15,3 0 0 16,4-2 0-16,2 2 0 15,4 0-1-15,-1 0 0 0,4 0 2 16,0 0-2-16,2 2 1 16,1 3-1-16,0 0 0 15,2 1 0-15,2-1 1 16,7-2-2-16,0 3 1 16,-3-4-3-16,6 0 3 0,-7-2-1 15,7 1 2-15,-3-1-1 16,4 0 2-16,-1 2-2 15,-2 0 0-15,0-1 1 16,1 1-1-16,-1-2 1 16,-5 2-1-16,2-2 0 0,-4 0 0 15,0 0 0-15,-1-4 0 16,-3-2 0-16,-4-2 1 16,-4 1-3-16,-4 0-16 15,-5 0-40-15</inkml:trace>
  <inkml:trace contextRef="#ctx0" brushRef="#br0" timeOffset="79669.5255">21853 12791 28 0,'36'-6'50'0,"7"-4"-49"16,4-3 0-16,8 1 2 16,1-1-2-16,5 1 2 0,-2-1-2 15,0 4 1-15,-1 0 0 16,0 2-3-16,-1 0-1 16,-4-4-28-16</inkml:trace>
  <inkml:trace contextRef="#ctx0" brushRef="#br0" timeOffset="80888.1732">18219 12621 165 0,'7'0'6'16,"2"0"-7"-16,4 0 3 0,4-2-2 15,3-1 2-15,3 1 0 16,0 0-2-16,8-1 1 16,-2 1 0-16,3 0-1 15,0-2 0-15,4 1 1 16,-1 1-1-16,3 0 1 16,3 1-1-16,4 1 1 0,3 0-1 15,4 0 0-15,2 3 0 16,1 2 0-16,-1 3 0 15,6-3 0-15,1 0 0 16,3 3-1-16,-1-3 1 16,0 0 0-16,1 1-1 0,1 1 3 15,1 2-1 1,-2 3 1-16,2 2-2 0,1 4 1 16,-3 0-1-16,-1 2 3 15,2-3-3-15,-3-2 1 16,-1-5 0-16,-1-6 0 15,1-4-2-15,-2-2-1 0,2-14 1 16,-1-5 3-16,2-4-6 16,-2-2 8-16,-6 2-4 15,-8 0-56-15,-10 0-44 16</inkml:trace>
  <inkml:trace contextRef="#ctx0" brushRef="#br0" timeOffset="81451.2095">18599 12693 19 0,'7'-11'19'0,"0"2"-7"16,3-2-6-16,0 2 0 0,2 2-1 15,3-2-1 1,1 2-1-16,4 0-1 0,2 0-1 15,3 0 0-15,1 1 0 16,5 1-2-16,2-2 2 16,3 0-1-16,1 2 2 15,4 1-2-15,3-4-6 0,4 5 9 16,6 1 3-16,-2 1-5 16,3-1 2-16,1-3-2 15,4-1 1-15,1-5-4 16,-4-9-72-16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2:36.426"/>
    </inkml:context>
    <inkml:brush xml:id="br0">
      <inkml:brushProperty name="width" value="0.05292" units="cm"/>
      <inkml:brushProperty name="height" value="0.05292" units="cm"/>
      <inkml:brushProperty name="color" value="#FF0000"/>
    </inkml:brush>
  </inkml:definitions>
  <inkml:trace contextRef="#ctx0" brushRef="#br0">10557 6109 145 0,'17'0'20'0,"5"-6"-10"0,1-1 2 16,3 2-5-16,2-2 0 15,3 4 13-15,0-3-17 16,3-1 1-16,1 4-1 0,5-3-3 15,-1 2 1-15,1 1-1 16,3-1 2-16,-1 2-2 16,7 1 0-16,4-1 1 15,3 2-1-15,2-2 1 16,7 2 1-16,7-2 0 0,1 1 0 16,5-1-2-16,-1 0 0 15,0-1 1-15,0 1-1 16,1-2-1-16,2 4 3 15,1-2 0-15,5 2 3 16,1 0-1-16,4 0-2 0,-1 0-1 16,-1 6 0-16,1 1 0 15,-2 0 0-15,0 2-1 16,-3 0 0-16,1 1 1 16,0-3-1-16,2 3 0 15,0 0 0-15,5 1 0 16,2 0 0-16,7 2 0 0,3-5 2 15,7 1-2-15,-1-2 0 16,0 1 0-16,3-3 0 16,-2 0 0-16,3-2 0 15,2-1 0-15,6 0 1 0,0-2-1 16,1 0 0-16,4 0 0 16,4 0 0-16,1 0 0 15,0 0 2-15,5-2-4 16,4 0 4-16,2 1-2 15,1-3 0-15,1 2 1 16,3-1-1-16,0 1 0 0,-2-1 0 16,0 3-1-16,-3-2 2 15,0 0-1-15,-3 0 0 16,0 2 0-16,-7 0 0 16,-1 0 0-16,-5 0 0 15,-4 0 0-15,-8 0 0 0,-1-2 1 16,-8 8-2-16,-7-1 2 15,-3 2-1-15,-6 2 0 16,-8 2 0-16,-8 5-1 16,-8-2-6-16,-10-5-70 0</inkml:trace>
  <inkml:trace contextRef="#ctx0" brushRef="#br0" timeOffset="11187.5997">4165 10392 8 0,'-3'4'28'0,"-1"-3"-12"16,1 1-6-16,-1 1-2 16,-1 1-2-16,3-2 3 0,-4 1 3 15,6-3-3-15,-2 4 1 16,2-2 1-16,0-1-1 15,0 1-3-15,0 0 1 16,0 1-2-16,0 1-1 0,0 0 0 16,2-2-2-16,4 1 1 15,-2-1 0-15,-1 1 0 16,4 1 4-16,-2-1-1 16,7 1 0-16,0 2-3 15,0-3 1-15,3 2-1 16,3 1-2-16,2-1 0 0,-2-1 0 15,1 1 1-15,5-1 1 16,-2 1-3 0,-2 0 2-16,6-2-1 0,1 3-1 15,3-4 4-15,3 2-4 16,1-3 1-16,3 1-1 0,2 2 0 16,0-4 0-16,2 1 6 15,-1-1-6-15,4 0 1 16,-4 0-1-16,3 0-1 15,-2 0 1-15,3 0-1 16,-3 0 1-16,0 0 1 16,1 0-2-16,-1 0 0 15,2 0 1-15,-2 3-2 0,6-2 1 16,0-1 1-16,1 1-1 16,1-1 0-16,2 0 0 15,3 0 2-15,-1 0-2 0,-1 2 0 16,-1-2 11-16,2 0-8 15,1 0-2-15,0 0 0 16,-1 0-1-16,5 0 2 16,3 0 1-16,0 0-1 15,3 0-1-15,1 0 0 16,3 0 2-16,-3 0-3 0,-2 0 2 16,2 0-2-16,-1 0 0 15,-1 0 0-15,2 0 1 16,-1 0-2-16,4 0 3 15,-1 0-3-15,2 0 1 16,-1 0 1-16,0 0-1 16,0 0 0-16,-4 4 0 0,3-2 1 15,0 0 0-15,-3 1 0 16,3-3-1-16,-3 4 1 16,2-1-1-16,5 1 0 15,-5-1 1-15,2-2 0 0,-1 2-1 16,-1 1 0-16,-1-2 1 15,-3-1-1-15,7 1 1 16,-4 2-2-16,-1-4 1 16,3 1 0-16,-1-1 0 15,-1 0 1-15,1 0-1 16,0 0 0-16,1 0 0 0,-4 0 0 16,2-1 2-16,-1-3-4 15,1 1 4-15,1-3-2 16,0 0 0-16,5 1 0 15,-3-2 1-15,2 2 0 16,1-3-1-16,2 0 0 0,-5-1 0 16,3 0 0-16,0 1 0 15,-1 0 0-15,2-1 0 16,-3 2 1-16,4 0-1 16,-2 2 1-16,2-1 0 0,-2 1-1 15,1-1 1-15,-1 3-1 16,0-1 0-16,-1 3 1 15,0 1-2-15,-1 0 2 16,4 0-1-16,-3 0 0 16,-1 0 0-16,0 3 0 15,-2 2 1-15,-3 2-1 0,-3 3 0 16,2-2 0-16,-2 2 0 16,2-2 0-16,0 2 0 15,1-1 0-15,3 1 0 16,-1-1 0-16,3 3 0 15,-5-5 0-15,3 2 1 16,-3 0-1-16,-1 0 0 0,0-1 0 16,0-2 0-16,1 2 0 15,-1-1 1-15,7-1-1 16,-1 2 0-16,2-3 0 16,-1 1 1-16,4-2-1 0,-2-2 0 15,-1 2 0-15,5-4 0 16,-3 3 1-16,7 0 1 15,0-3-2-15,3 0 0 16,0 0 0-16,1 0 1 16,0 0-2-16,3 0 2 15,-1 0-2-15,0 0 2 0,2 0-2 16,1 0 1-16,6-3 1 16,2 3-1-16,-4-3 0 15,4 3 0-15,-2-4 0 16,-2 3 1-16,4 0-2 0,-2-3 1 15,4 2 1 1,-3-2-1-16,-1 1 0 0,2-4 2 16,-2 3-1-16,0 0 1 15,-4 0-1-15,3 0 0 16,1 0 0-16,-4-2 0 16,-2 3 0-16,-3-1-1 0,-1 1 1 15,2-1-1-15,-3 1 0 16,1-1 2-16,0 0-1 15,0 1-1-15,-2-1 1 16,-3 1-1-16,1-1 1 16,-3 1-1-16,-3-1 0 0,-3 3 1 15,0-4-2-15,0 4 1 16,-3 0 1-16,-2 1-1 16,0-3 0-16,-4 3 0 15,-6-1 0-15,0 1 1 16,-1 0-2-16,-2-2 2 0,-4 0-1 15,-2 2 0-15,0 0 0 16,-6-2 0-16,-3 1 0 16,0-1 0-16,-7 0 0 15,-1-1 0-15,-4-2 1 16,-6 2-2-16,-6 1 1 0,-10 2-2 16,-10 0-1-16,-29 0-10 15,-24 0-83-15,-21-3-121 16</inkml:trace>
  <inkml:trace contextRef="#ctx0" brushRef="#br0" timeOffset="23766.0638">7384 11298 40 0,'0'0'92'16,"0"0"-46"-16,1 0-35 15,-1 0 0-15,0 0-6 16,2-4-4-16,3 1 1 0,1 1-2 16,-3-2 1-16,5 0 0 15,-1-1-1-15,2 2 0 16,-1-2 1-16,5 1 1 16,0-2 0-16,1 3 19 15,2-3-13-15,2 0 2 0,-2 0-3 16,4 0 1-16,0 3-2 15,1 0 0-15,1-1-3 16,2 2-2-16,-2-1-1 16,4 3 1-16,-1-2-1 15,0 0 2-15,2-2-2 16,0 4 1-16,0-3-2 0,-1 3 2 16,1-2-1-16,2 2 0 15,2 0 0-15,-1 0 1 16,3 0-1-16,1 0 0 15,1 0 0-15,-3-2 0 16,4 0 1-16,-4 1-1 0,4-3 1 16,-1 3-1-16,5-3-1 15,2 0 3-15,-3 0-2 16,4 1 0-16,0 1 2 16,2-3-2-16,0 3 0 15,-4-3 2-15,5 3-2 16,-4-2 0-16,3 3 0 0,2-1 0 15,-1-2 1-15,-1 2-1 16,2 1 2-16,3-3-2 16,-1 3 1-16,-1-3-1 15,-1 4 2-15,1-2-1 0,1 0 0 16,2 2 1-16,0 0 1 16,0 0 3-16,0 0-4 15,0 0 1-15,1 0-1 16,-4 0-1-16,1 0 0 15,0 0 0-15,-1 0 1 0,-1 0-2 16,-1 0 2-16,5 4-2 16,-5-2 0-16,5 1 0 15,-5 1 0-15,3-3 1 16,-5 3-1-16,3 1 0 16,-1-1 0-16,0 2 0 15,-3-1 0-15,4 0 0 0,-3 0 0 16,3 1 0-16,0 1 0 15,0-2 0-15,1 2 0 16,1-1 1-16,-1-1-1 16,0 1 1-16,0-1-1 0,-2 4 0 15,1-4 1-15,-1 0 1 16,-1 1 0-16,0-1 0 16,-1-1 0-16,0 0 0 15,0 1 1-15,4-2-1 16,-2 1 2-16,3-3-3 15,-2 3 2-15,3 0-3 0,-2 1 1 16,4-1-1-16,2-1 1 16,2 3 0-16,3-3-1 15,-1 2 0-15,1-1 1 16,0-2-1-16,4 2 0 16,0-1 2-16,3-1-2 0,2-1 0 15,0-1 0-15,5 0 0 16,0 0 0-16,3 0 1 15,-3 0-1-15,2 0-1 16,1 0 2-16,-1 0-1 0,3-1 0 16,2-3 1-16,0 1 0 15,1-1 1-15,-1 0-1 16,-1-1-1-16,2 2 1 16,-2-3 0-16,-2 3 0 15,-1-4-1-15,0-1 2 16,4 3 4-16,-1-2-1 15,0 0-1-15,-2 0-1 0,-2 3-3 16,5-3 2-16,-7 4 0 16,0-3-2-16,1 0 0 15,-2 1 1-15,-1 2 0 16,2-1-2-16,-5 1 3 0,0-1-2 16,-3 0 2-16,-1 3-1 15,-3-1-1-15,-3 0 0 16,1 2 0-16,2 0 0 15,-3 0 1-15,1 0-1 16,-3 0 0-16,2 0 0 0,-5 0 0 16,1 0 1-16,-2 0-1 15,-2 0 1-15,-1 2 0 16,-2 0-1-16,1-1 0 16,-3 1 0-16,3-2 0 15,-1 2 0-15,0-2 0 16,1 0-1-16,-3 0 3 0,2 0-2 15,-4 0-1-15,-2 2 1 16,2 0 1-16,-5 0-1 16,-6 3 0-16,-5 2-2 15,-8 0-42-15,-12-1-98 16</inkml:trace>
  <inkml:trace contextRef="#ctx0" brushRef="#br0" timeOffset="32126.0974">8818 12227 170 0,'8'0'15'0,"-1"0"21"15,1-2-33-15,1-1 0 16,2 1-1-16,2-2 0 15,0 3 1-15,1-2-2 16,4 3 0-16,-1-3 0 0,5 3-1 16,0 0 0-16,2 0 1 15,4 0 1-15,0-2-1 16,5 0-1-16,2 2 16 16,2 0-14-16,4 0 1 15,0 0-1-15,4 0-1 0,2 0 2 16,3 0-3-16,1 2 2 15,0-2-1-15,5 0 0 16,0 0-1-16,3 0 0 16,2 0 1-16,4 0 0 15,0 0-1-15,3 0 1 0,1 0 0 16,4 0-2-16,-2-2 2 16,-1-3 0-16,-1 2-1 15,-1-3 0-15,4 3 1 16,-1-3 9-16,2 3-7 15,2-1 4-15,-1-1-5 16,1 1 0-16,-4 2-2 0,-2-1 1 16,-1 2 0-16,2-2-1 15,0 1 2-15,-3 2-2 16,5 0 1-16,1 0 1 16,1 0-1-16,1 0-1 15,1 0 1-15,-1 0 0 0,0-1-1 16,1 1 1-16,1-2 0 15,0-2-2-15,2 3 1 16,2-3 1-16,0-1-1 16,1 2 0-16,1-3 0 15,0 2 0-15,-1 1 1 0,-1-3-2 16,2 1 1-16,2 2 1 16,-2-3-1-16,0 2 1 15,2 0-1-15,-5 3 0 16,5-1 0-16,-6 1-1 15,1-1 2-15,1 2-1 16,1 0 1-16,1 0-1 0,2 0 0 16,-2 0 1-16,-1 0-1 15,1 0-1-15,-2 0 2 16,-3 3-1-16,3 3-1 16,1-1 2-16,1 1-1 15,5-3 1-15,-5 2-2 0,1 1 2 16,-1-3 0-16,0 2-2 15,2 0 2-15,0 0-2 16,0-2 2-16,4 2-1 16,1-1 1-16,-2-1-1 0,2 3 0 15,-2-1 0-15,-4-1 0 16,4-2 0-16,-3-1 0 16,3 1 2-16,0-2-2 15,-1 0 0-15,3 0 0 16,-2 0 0-16,2 0 0 15,4-2 0-15,-6-1 0 0,5 1 0 16,2-1 1-16,-2 2-1 16,1-3 0-16,1 1 1 15,2 0-2-15,-1 1 2 16,1 0-1-16,1-1 0 16,2-1 1-16,1 1-1 0,-3-1 1 15,0 1-1-15,-3 0 0 16,-3 2 0-16,1 1 0 15,-5 0 1-15,-1 0-5 16,-2 6-36-16,-2 2-49 0,-8-1-92 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3:44.755"/>
    </inkml:context>
    <inkml:brush xml:id="br0">
      <inkml:brushProperty name="width" value="0.05292" units="cm"/>
      <inkml:brushProperty name="height" value="0.05292" units="cm"/>
      <inkml:brushProperty name="color" value="#FF0000"/>
    </inkml:brush>
  </inkml:definitions>
  <inkml:trace contextRef="#ctx0" brushRef="#br0">9472 7454 226 0,'9'0'29'0,"-2"0"-24"16,3-3-4-16,5 3 0 16,1-2-1-16,4 2 0 15,5 0 2-15,1 0-4 0,1 0 4 16,3 0-2-16,2 0 0 16,-1 0 0-16,5 2 0 15,1-1 0-15,2 1 1 16,9 0-2-16,-2-1 1 15,6 3 1-15,2-2-1 0,6-1 0 16,1 1 0-16,3-2 2 16,4 2-4-16,0-2 2 15,5 0 0-15,2 0 2 16,0 0-2-16,6 0 1 0,0 0-1 16,-3 0 0-16,4 0 0 15,-2 0 1-15,-1 0-1 16,2-4 1-16,1 1 0 15,0-1 1-15,-1 1-1 16,-1 1 1-16,-2-3 0 16,-7 1-2-16,-5 0 1 15,-6 1-1-15,-4-2 2 0,-7 3-1 16,-7 0-1-16,-4 0 1 16,-6 1 0-16,-5 1 0 15,-3 0-4-15,-9 0-23 16,-3 0-42-16,-9-2-20 15</inkml:trace>
  <inkml:trace contextRef="#ctx0" brushRef="#br0" timeOffset="749.9528">9520 7445 50 0,'15'0'22'0,"4"0"-5"15,3 0-1-15,3-2-4 0,6-2 1 16,3 3-5-16,3-1-2 15,6-2 1-15,4 3-2 16,4-3 2-16,2 1-1 16,5-1 1-16,-1 1 1 15,6-1 8-15,1 2-9 0,5-2 1 16,1 1 14-16,3 0-16 16,5 1-3-16,2-2 1 15,5 2-1-15,0-1-1 16,-2 3 0-16,2-2 0 15,-2 0 0-15,-5 2 1 0,0-2-2 16,-3 2 2-16,-1 0-1 16,-2 0 0-16,-4 0 0 15,-4 0-1-15,-4 2 0 16,-6 7 0-16,-9 2 0 16,-7 3 2-16,-8 7-2 15,-6 2-5-15,-10 4-47 0,-6 4-24 16</inkml:trace>
  <inkml:trace contextRef="#ctx0" brushRef="#br0" timeOffset="3453.0631">15282 7568 39 0,'0'-4'39'0,"2"1"-15"0,8-2-7 16,2 0-1-16,2-1-8 15,4 2-1-15,2-3-2 16,3 2 2-16,6-2-4 16,3-1-1-16,6 0 3 15,2 1 3-15,4-3 0 0,5 2-3 16,0 2-3-16,4 3 1 15,1 1-3-15,0 2 0 16,2 0 0-16,1 2 0 16,0 5 0-16,4 0 0 15,0 2 0-15,1 2 0 16,2-3 0-16,3 0 3 16,3-1-3-16,2 0 0 0,5 0 2 15,5-1-1-15,-1-3-1 16,6 4 0-16,-2-3 0 15,2 4 1-15,-1 0-2 16,4-1 1-16,3 2-1 16,4-2 2-16,2 0-1 0,0-3 2 15,1-4-1-15,1 1 3 16,2-1-2-16,-1 0 1 16,-2 0 0-16,2 0 4 15,1-5-5-15,-3 2 1 16,-1-2-2-16,-2-1 2 15,-4-1-2-15,-5 3 1 0,-3 1 2 16,-2-3-3-16,-10 5 0 16,-5-3 0-16,-7 2 0 15,-8 0-1-15,-12-1 1 0,-9 3 2 16,-7-2 20-16,-5 0-18 16,-4 2 1-16,-1-2-3 15,-3 2-2-15,1 0 1 16,-1 0-2-16,0 0 0 15,0 0 1-15,-2 2-1 16,-1 2 0-16,1-3 1 0,-2 3-1 16,3-2 3-16,0 2-1 15,3-3-1-15,3 3-4 16,0-4-44-16,8-5-74 16</inkml:trace>
  <inkml:trace contextRef="#ctx0" brushRef="#br0" timeOffset="4531.1128">20993 7525 207 0,'-23'0'7'0,"3"-7"-5"15,4 0-1-15,4 2 0 16,7 1 1-16,0 1 1 15,3-1 3-15,2 0 2 16,0 1 1-16,0-1-5 16,11 1 2-16,4-1-2 0,10-1-2 15,7 1 0-15,7-1-1 16,9-1-1-16,10 1 2 16,6-2-1-16,4 1 0 15,3 1 0-15,4 0-1 0,3 0 0 16,3 1 0-1,6-2 2-15,3 3-3 0,3-1 2 16,7 1-1-16,-1-2 1 16,1-1-1-16,5-1 0 15,0 2 1-15,10-2-2 16,0 0 2-16,5-1-1 0,2 0 0 16,4 2 1-16,-2 1-2 15,-1 1 1-15,0-3 0 16,-1 3 0-16,-5 1 1 15,-2-4-2-15,-4 3 1 16,-3-3 1-16,-4 4-1 0,2-1 1 16,-6 0-1-16,-1 2 15 15,-6-1-19-15,-5 0-5 16,-10 1 9-16,-8 0-3 16,-11 2 7-16,-5-2-4 15,-9 2 0-15,-9 0 0 16,-4-2 0-16,-5 2 2 0,-2 0-2 15,-3 0 0-15,-3-2 0 16,-2 2 0-16,-3 0 1 16,-3 0-5-16,-4-1 18 15,-2 1-24-15,-1 0 10 16,-3 0-1-16,-1 0 1 0,0 0-2 16,0 0 1-16,0 0 2 15,2 0-1-15,-2 0 0 16,2 0 3-16,3 0 12 15,1 0-15-15,1 1 1 16,2 3-18-16,4 0-24 0,3-4-74 16</inkml:trace>
  <inkml:trace contextRef="#ctx0" brushRef="#br0" timeOffset="5187.3395">27630 7418 145 0,'1'-9'13'0,"9"-3"6"16,4-1-3-16,6 3-7 15,3-3-1-15,5 1 0 16,8 3-3-16,6-4-1 15,6 3 0-15,4-1-4 0,9 2 5 16,4 2-9-16,5 2 7 16,7-1-3-16,8 1 1 15,1 1-2-15,10 1 1 16,6-1 1-16,1-2-1 16,6 3 0-16,3-2 0 0,5-1 1 15,2 4-2-15,6-1 2 16,1 1-1-16,0 2 0 15,-3 0 0-15,0 0 1 16,-10 4-1-16,-11 3 0 16,-7 0 0-16,-8 0-15 15,-10-1-81-15</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4:06.302"/>
    </inkml:context>
    <inkml:brush xml:id="br0">
      <inkml:brushProperty name="width" value="0.05292" units="cm"/>
      <inkml:brushProperty name="height" value="0.05292" units="cm"/>
      <inkml:brushProperty name="color" value="#FF0000"/>
    </inkml:brush>
  </inkml:definitions>
  <inkml:trace contextRef="#ctx0" brushRef="#br0">3379 5984 136 0,'2'0'105'16,"0"0"-100"-16,-1-3-3 15,6 1-4-15,-1 0 3 16,5-2 6-16,1 2-6 16,3-1-3-16,6 0 4 0,1 1-2 15,7 0 3-15,6 2-3 16,3 0 2-16,7 0-2 15,5 4-2-15,-1 1 3 16,1-4 0-16,-2-1-2 16,-4-3 3-16,-3-15 23 15,-5-3-1-15,-2-11 6 0,-4-4-14 16,3-7-1-16,-6-2-1 16,3-3-3-16,2-2-2 15,4 0-5-15,4 0-2 0,3 4-1 16,-2 2-1-16,1 1-1 15,1 7-1-15,-6 4-11 16,3 8-37-16,-6 9-45 16,-3 4-1-16</inkml:trace>
  <inkml:trace contextRef="#ctx0" brushRef="#br0" timeOffset="859.31">3478 6817 287 0,'-7'-13'10'0,"-1"1"-2"15,4 3 7-15,3 2-4 16,-1 3-2-16,2 3-6 15,0 1-7-15,0 0-5 16,3 3 7-16,7 11 1 0,-1 1 2 16,5 8 1-16,1 4-4 15,2 3 2-15,3 4 0 16,0 0 0-16,1-2 2 16,-1-4-2-16,4-6-4 0,-5-4 2 15,-1-8-1-15,-1-6 6 16,-3-4 0-16,1-2 2 15,-1-12 4-15,1-6-5 16,5-6-1-16,4-9-1 16,3-4 2-16,3-5-2 15,5-3 0-15,-1-3 3 0,5 0-4 16,1-3 3-16,3 0-1 16,-2 3-1-16,-1 0-1 15,-1 2 1-15,0 3-1 16,-3 6-1-16,3 10-1 15,-7 6-1-15,-3 10-3 0,-7 10-26 16,-9 3-119-16</inkml:trace>
  <inkml:trace contextRef="#ctx0" brushRef="#br0" timeOffset="3531.3109">9367 8756 163 0,'29'-7'13'15,"0"0"-12"-15,5-2 0 16,4 2 2-16,3 1-3 0,4-1 2 16,6 2-1-16,3-2-1 15,4 1 1-15,6 3-1 16,2-1 2-16,7 3-5 16,3-1 3-16,6 2 0 15,5 0 0-15,2 0 0 16,8 3 0-16,4 1 0 15,3 1 0-15,9-3 0 0,2 2 0 16,5-3-5-16,4 1-6 16,7-2 5-16,4 0 9 15,1 0-3-15,7 0 7 16,1 0 2-16,6-2-6 16,2 1-2-16,-1-3 3 0,7 2 0 15,0 0-2-15,1 0 1 16,2 2 1-16,-5 0 12 15,2 0-14-15,0 0-1 16,0 0 2-16,-2 0 0 16,-1-1 1-16,3 4-3 0,-4 3 2 15,-1-1-2-15,-6 0 1 16,-3 1-2-16,-4-1 2 16,-7-3-2-16,-5 1 1 15,-8 1 0-15,-8-2 0 16,-3 2-1-16,-9-3 1 0,-7 4-9 15,-5-1 32-15,-10 2-23 16,-8 1-1-16,-6 2-11 16,-9 3 8-16,-11 6 3 15,-8 0-6-15,-11 0-27 16,-15-3-20-16</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4:19.599"/>
    </inkml:context>
    <inkml:brush xml:id="br0">
      <inkml:brushProperty name="width" value="0.05292" units="cm"/>
      <inkml:brushProperty name="height" value="0.05292" units="cm"/>
      <inkml:brushProperty name="color" value="#FF0000"/>
    </inkml:brush>
  </inkml:definitions>
  <inkml:trace contextRef="#ctx0" brushRef="#br0">11118 5271 105 0,'14'0'22'0,"-1"-4"-11"0,1 0-7 16,3 2 2-16,-1 2-2 15,4-1-1-15,2 1-1 16,-2 0-1-16,7 0 0 16,4 0 1-16,3 1-2 15,1 5 0-15,8-2 0 16,3 1 0-16,6 0 1 0,6 0-1 15,5 1 1-15,3-2-1 16,4 2 0-16,4-4-1 16,1 4 2-16,6-3-1 15,4 1 0-15,6 2 0 16,4-3 0-16,9-1 2 0,4-1-2 16,3-2 0-16,6 1 0 15,-2 0 0-15,2-5 0 16,-4-3 0-16,-2-1 1 15,-2 1-1-15,-2-2 1 16,-3 0 0-16,-1 2 2 16,-5-1 3-16,-6 2-3 0,-4 2-3 15,-10 4 2-15,0 1-3 16,-12-2 1-16,-3 2-1 16,-3 0-34-16</inkml:trace>
  <inkml:trace contextRef="#ctx0" brushRef="#br0" timeOffset="1156.1766">16204 5176 24 0,'0'0'37'0,"0"0"2"16,3 0-32-16,10 0-3 0,-1 0-3 15,9 0 2-15,1 0-1 16,7 0 0-16,3 0-3 16,8 0 5-16,1 0-3 15,5 0 0-15,3 0-1 0,6 0 1 16,0 0 1-16,7 0 1 16,4 0 3-16,2 0 0 15,3 0 1-15,7-2-2 16,0 1 0-16,7 1 26 15,5 0-26-15,2 0-8 0,4 0 9 16,-1 0-6-16,5 0 0 16,-1 0 0-16,-1 0 0 15,-1 0 2-15,0 0-2 16,4 0 1-16,-2-2 0 16,1 2 1-16,-2 0 0 15,3 0-1-15,-2 0 1 0,-2 0-2 16,-2 0 1-16,2 0-1 15,-7 0 1-15,0 0 1 16,-2 0 1-16,-6 0-3 16,3 2 2-16,-4-2-1 0,-1 0 0 15,5 3-1-15,-4-3 1 16,-5 2-1-16,0-1-1 16,-2-1 1-16,-5 0 0 15,2 0 1-15,-5 0 0 16,1 0-2-16,-1 0 1 15,4 0 0-15,-1-1 0 0,-1-4 0 16,0 2 0-16,-2-1 1 16,-1-1-1-16,-1 0-1 15,-1 2 2-15,3-2-2 16,0-1 9-16,-2 3-2 16,8-1-1-16,-2 1-3 15,4 2 0-15,3-1-1 0,-5 1-1 16,3-1 0-16,1 2 1 15,-3-2-1-15,2 1 0 16,1 1 1-16,1 0-1 0,-1 0 1 16,-3 0-1-16,0 0 0 15,-5-2 0-15,-4 1 0 16,-5-2 2-16,-1 2-1 16,-5-1 2-16,0 2-2 15,-5 0 1-15,-5 3-1 16,-5 9-1-16,-15 0-5 15,-8-4-95-15</inkml:trace>
  <inkml:trace contextRef="#ctx0" brushRef="#br0" timeOffset="22559.6931">5426 8340 94 0,'18'0'32'15,"0"0"-23"-15,5 0-6 16,6 0-2-16,5-1 0 15,2-1 0-15,4-2 1 0,3 2-1 16,1 0 1-16,2 0 2 16,4 1 2-16,2 1 1 15,7 0 4-15,2 0-5 16,4 0-1-16,3 0 0 0,4 1-2 16,1 3-1-16,2 2-1 15,1-1 1-15,5 0 1 16,3-1-1-16,4-1 4 15,6 3 0-15,5-2-5 16,1-1 3-16,2 1-4 16,3-1 2-16,2 0-1 0,2-1 0 15,0-2 9-15,2 2-2 16,2-4-7-16,0 2 3 16,2 0-4-16,2 0 7 15,-4 0-3-15,4-3 23 16,-2-2-15-16,-1 1-8 0,0-3 1 15,-1 1-4-15,-7 1 8 16,0 0-2-16,-7 1-2 16,-4-3-1-16,-9 3 3 15,-7 1-2-15,-10 3-1 16,-10-2 1-16,-8 2 0 16,-7 0 0-16,-7 0-5 0,-6 0 3 15,-4 3-1-15,-6 3-4 16,1 1 2-16,-6 4 0 15,-5 0 0-15,-6-1-9 16,-5-3-91-16,-2-7-40 16</inkml:trace>
  <inkml:trace contextRef="#ctx0" brushRef="#br0" timeOffset="23856.4916">11237 8303 104 0,'-10'-4'22'0,"2"4"-12"0,-1-2-5 16,0 2-2-16,1-1-2 15,3 1 0-15,0 0 1 16,3 0-2-16,0 0 0 16,2 0-4-16,0 1 1 15,0 3 4-15,6 2 3 0,2-3 4 16,5 2 0-16,1 1-3 16,5-3 4-16,1 0-1 15,2 3-1-15,9-2 0 16,3 3-1-16,6-2-2 15,5-1 1-15,9-1-1 0,5 1-1 16,4 0 1-16,3-4 1 16,4 1 2-16,8-1 0 15,-2 0 7-15,7-1-10 16,4-5 3-16,-1-3 3 16,4 2 3-16,-3-2-2 0,-1 2-1 15,-1 0-4-15,-8 2 4 16,-3 1-6-16,-9 2-2 15,-10 2 0-15,-8 0-2 16,-10 0 2-16,-6 4-2 16,-6 3 1-16,-1 3-2 0,-3 1-7 15,0 0-49-15,1-6-37 16</inkml:trace>
  <inkml:trace contextRef="#ctx0" brushRef="#br0" timeOffset="24731.4558">13448 8294 138 0,'0'0'18'16,"0"0"4"-16,0-2-9 16,0 0-4-16,7 1 5 15,5 1-4-15,6 0-6 16,6 0-1-16,0 0-2 0,13 0 1 15,2 0 1-15,7 0 0 16,7 0 0-16,3 0-2 16,5 0 3-16,5 0-3 15,4 0 1-15,6-2 2 0,6 0 2 16,6-1-2-16,5 0 3 16,7 3-3-16,3-2 1 15,5 1-1-15,0-1-1 16,1 0-2-16,6 1 2 15,-3-5-2-15,0 3 3 16,2-2-3-16,1-1 0 0,0 1 0 16,-1-2 24-16,3 1-2 15,-2 1-13-15,1-1-7 16,-4-1-4-16,-2 0 1 16,-3 2-2-16,-7-2 7 15,-3 1-5-15,-6 1 0 0,-7-2 0 16,-12 1 1-16,-7 3 0 15,-13-1-1-15,-9 3-2 16,-13-3 4-16,-6 4-1 16,-7 0 2-16,-5 0-6 15,-10 9-8-15,-2 5-21 0,-7 4-10 16,-8 2-30-16,-14-5 5 16</inkml:trace>
  <inkml:trace contextRef="#ctx0" brushRef="#br0" timeOffset="28184.3298">10085 9313 97 0,'3'0'101'0,"2"0"-88"16,1-6-7-16,2 3-5 15,1-3 2-15,2 2 0 16,3-1-1-16,3 2-2 16,2-1 1-16,3 1-1 0,1-1 0 15,4 0 0-15,4 2 0 16,1-1 1-16,6 1-1 15,4 1-1-15,6-1 2 16,2 1-1-16,2-3 0 16,9 2 1-16,0-2-1 0,3 0 0 15,4-2 0-15,0 4 2 16,1-2-2-16,5 2 0 16,5-1 1-16,4 1-1 15,1 0 2-15,9 2-4 16,3 0 4-16,4-3-2 0,1 3 0 15,1 0 0-15,6 0 0 16,1 0 0-16,3 0 0 16,5 0-2-16,1 3 5 15,-2 1-3-15,6-1 0 16,0 1 0-16,2-2 0 0,0 0 5 16,0 2-2-16,3-2-3 15,-2 2 7-15,1-4-6 16,-2 2 2-16,1-2 1 15,-4 0 2-15,-1 0-1 16,-2 0-4-16,-5 0 1 0,-3-2 0 16,-2-2-1-16,-4-2 1 15,-9 2-1-15,-1-1 0 16,-8-1 2-16,-7 2-3 16,-2 1 2-16,-9-1-4 15,-3 1 4-15,-6 3-2 0,-6 0 1 16,-5 0-3-16,-8 3 0 15,-3 5-26-15,-14 8-33 16,-3-2-35-16</inkml:trace>
  <inkml:trace contextRef="#ctx0" brushRef="#br0" timeOffset="30137.2981">18915 9346 168 0,'5'-8'-10'0,"1"-4"22"0,5 0-1 16,5-1-3-16,5 2-5 16,5 2 3-16,4-6-6 15,8 5 2-15,-1-2 3 0,7 2-4 16,-1-2-3-16,2 4 2 15,6-2 3-15,4 2-2 16,6 0-2-16,3 1 3 16,6-2-2-16,4 3-3 15,1 1 6-15,3 0-1 0,-3-1 1 16,1 1-2-16,-1-1 1 16,1 1 1-16,-5 2 3 15,2-3-1-15,0 1 10 16,-3-1-10-16,-7 2 3 15,-6-4-3-15,-6 3 0 16,-7-3 1-16,-6 1 2 0,-8 2-1 16,-6 0-4-16,-4 1 1 15,-8 3-2-15,-3-2-3 16,-4 3 0-16,-5 0-8 16,0 6-1-16,-4 3-28 0,-13 4 17 15,-6 1-4-15,-10-2-26 16</inkml:trace>
  <inkml:trace contextRef="#ctx0" brushRef="#br0" timeOffset="30902.8819">23101 9282 235 0,'7'-4'-20'0,"6"-8"69"15,4 2-28-15,9-2-9 16,3 4-7-16,6-3 3 16,5 4-3-16,7-1-2 0,5 0-2 15,4 0 5-15,0 3-3 16,10 4-1-16,2-1-2 16,4 2 0-16,4 0 0 15,2 0-2-15,5 2 1 16,7 4-3-16,1 0 0 0,4 1 1 15,2 0 2-15,2 0 0 16,3-1-1-16,-3-1-1 16,-4-1 3-16,-5-4-3 15,-8 0 6-15,-9 0-2 16,-10 0-1-16,-16-4-3 16,-9-1 5-16,-11 0-1 0,-7 5 0 15,-11 0-5-15,-9 5-28 16,-5 4-43-16,-21 1-59 15</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4:56.721"/>
    </inkml:context>
    <inkml:brush xml:id="br0">
      <inkml:brushProperty name="width" value="0.05292" units="cm"/>
      <inkml:brushProperty name="height" value="0.05292" units="cm"/>
      <inkml:brushProperty name="color" value="#FF0000"/>
    </inkml:brush>
  </inkml:definitions>
  <inkml:trace contextRef="#ctx0" brushRef="#br0">5701 6127 178 0,'18'0'-49'16,"-1"0"78"-16,4-2-28 0,4-3 5 16,7 0 1-16,2-1 2 15,4 0-5-15,5 1 0 16,2 0-1-16,4 0 13 15,-1 1-11-15,2 3-2 16,3 1-1-16,1 0 0 16,2 0 0-16,4 0-1 0,2 0 0 15,-2 0 2-15,4-2-1 16,1-1 3-16,3 0-4 16,1-1 2-16,2-1-1 15,4 0 0-15,1 1 0 16,-1 1 0-16,3-1-1 15,-3 2 0-15,4 0 1 0,0-1 1 16,2-1-3-16,2-1 1 16,2-2 1-16,0-2-2 15,1-2 3-15,1 0 2 16,-2-2 2-16,2 0 0 0,-1 0-2 16,0 2-2-16,3 3-1 15,-7-1 0-15,4 3 0 16,-3-1 1-16,-2 4-1 15,-6-3-1-15,1 3 0 16,-5 1 1-16,-1-1-1 0,-5 1-1 16,-1 0 0-16,-1-2 1 15,-5 2 1-15,1-1 0 16,-5 3-2-16,-3-4 3 16,-5 4-3-16,-5-1 1 15,-3 1-2-15,-4-2 3 0,-1 2-3 16,-3-2 0-16,-4 0 7 15,-2 2-5-15,1-2 0 16,-3 1 0-16,-6 1-1 16,0 0 0-16,-2-2 1 15,-1-2 0-15,-4 4 2 0,-2-1-2 16,-1 1 4-16,-6 0-5 16,-4 0-6-16,-22-2-77 15</inkml:trace>
  <inkml:trace contextRef="#ctx0" brushRef="#br0" timeOffset="1312.3906">12092 6002 158 0,'-17'-6'-26'0,"5"-1"44"0,1 1-12 16,4 0 6-16,2 4 12 15,3-2-12-15,0 3-2 16,2 1 8-16,0 0-10 16,0 0-13-16,9 0 10 0,11 5-2 15,9 3-1-15,12 2 0 16,13 1 0-16,10 3 2 15,11 1-2-15,3 0-1 16,2 2-1-16,1-4 1 16,-1 0-1-16,0-2-1 15,-2-6 0-15,0-3 5 0,0-2-3 16,0-2-1-16,-2-7 4 16,1 0-3-16,-3-2 3 15,-4 4-2-15,-4 4-2 16,-10 3 1-16,-5 0-3 15,-15 9 2-15,-13 10-3 0,-21 6-6 16,-12 0-64-16</inkml:trace>
  <inkml:trace contextRef="#ctx0" brushRef="#br0" timeOffset="2578.8428">15856 6002 132 0,'0'-4'30'16,"0"-6"-20"-16,0-1-6 16,1 2-1-16,5-2 0 15,-3 4 0-15,0 0 1 16,3 0-2-16,0 2 2 16,3 3-1-16,-1 0-1 15,5 2-2-15,3 0 1 0,4 0-1 16,6 4 0-16,2 1 1 15,6 0-1-15,6 0 0 16,0-1 0-16,4 3 1 16,4-1-1-16,3 1 0 15,5 2-1-15,3 0 1 0,4 3 1 16,5 1 0-16,0 1-2 16,2 2 2-16,-1-2-2 15,0 0 2-15,-6-4-1 16,0-3 0-16,0 0 2 15,-4-4-2-15,-1-1 3 16,-4 0-4-16,-3 1 3 0,0-3-3 16,-2 0-76-16</inkml:trace>
  <inkml:trace contextRef="#ctx0" brushRef="#br0" timeOffset="3110.0685">19296 6065 114 0,'9'0'43'0,"-4"0"-25"16,2 0-12-16,0-2 0 0,-1 0 8 15,1-2-4-15,-1 2-2 16,1 1-6-16,2-1-1 15,2 0 0-15,3 0 2 16,2 2-2-16,8 0 0 16,1-2-1-16,6 2 1 0,4-1 1 15,5-1-2-15,2 0 0 16,7-1 1-16,4 1-1 16,0-1 0-16,3 1 2 15,1-2-2-15,2 2 0 16,1 0 0-16,3 0 0 15,-2 2 1-15,1 0-1 0,0 0-1 16,-1 0 2-16,-6 0-1 16,-7 0 0-16,-2-1 1 15,-10-3-1-15,-6 3 0 16,-8-5-1-16,-6 1-21 16,-1-6-145-16</inkml:trace>
  <inkml:trace contextRef="#ctx0" brushRef="#br0" timeOffset="3563.1534">21840 6171 237 0,'65'2'-52'0,"-2"-2"67"16,-1 0-6-16,-4 0-8 0,1 0 0 16,-1 0 1-16,0 2-1 15,3 0 1-15,0-2-1 16,3 1-1-16,3 1 0 15,1 0 1-15,6 0 0 16,1-2 0-16,1 0-1 16,4 0 0-16,3-4 0 0,-2-1 0 15,3-2 0-15,-1 0 0 16,1-2 1-16,-5 0-2 16,-3 2 2-16,-8-1 0 0,-7 1-1 15,-7 2 0-15,-4 0 0 16,-3 3 1-16,-3 2-1 15,0 0 1-15,-1 0-2 16,2 0-30-16,-2 0-37 16</inkml:trace>
  <inkml:trace contextRef="#ctx0" brushRef="#br0" timeOffset="3891.2963">25383 6136 240 0,'44'0'-58'16,"-1"-2"85"-16,1-5-16 15,7 1-8-15,3 3-3 16,3-2 3-16,-1-1-2 16,2-1-1-16,4 0 0 0,0 2 1 15,4 0 0-15,-2-1-1 16,6 4-1-16,2 2 4 16,2 2-3-16,-3 9 0 15,3 1-37-15,-7-1-131 16</inkml:trace>
  <inkml:trace contextRef="#ctx0" brushRef="#br0" timeOffset="38202.361">7467 7011 130 0,'8'0'9'15,"1"0"-5"-15,1-5-3 0,3 2 0 16,3-1 3-16,2 0 1 15,4 0 3-15,-3 1-2 16,7 1 1-16,1-1-2 16,0 1 2-16,3 2-3 15,3-2-1-15,1 2-1 0,3-1 0 16,1 1 1-16,4 0-3 16,-1 0 1-16,0 0 0 15,2 0-1-15,2 0 1 16,-2 0 0-16,4 0-2 15,1 0 2-15,2 0-1 16,4 0-1-16,2 0 1 0,2 0 1 16,-1 1-1-16,6 1 0 15,-4-2 1-15,-2 0-1 16,1 0 0-16,1 0 2 16,0 0-2-16,-1 0 1 15,5 0 1-15,3 0 2 0,0 0-3 16,3 0 3-16,3 0-2 15,-1 0-1-15,2 0-1 16,-2 0 1-16,-1-2-1 16,1 2 3-16,0 0-3 15,1 0 1-15,0 0-1 0,-2 0 1 16,3 0 1-16,1 2-2 16,-2-2 6-16,-1 4-2 15,2-4 9-15,0 3-13 16,-1-1 3-16,4 1-2 15,-1-1 2-15,2 2 0 16,2 0 0-16,-1-3-1 0,-4 3-1 16,2-4 1-16,-1 2-1 15,0-1-1-15,1-1 0 16,-1 0 1-16,7 0-1 16,0 0 1-16,3 0 0 15,-3 0-1-15,3-1 1 0,-1 1-1 16,-2 0 1-16,3 0 0 15,-2 0-2-15,1 0 2 16,2 0-2-16,0 0 2 16,2 0-1-16,1 0 0 0,-3-2 2 15,1 2-1-15,1-2-2 16,4 0 3-16,-2 1-3 16,0-1 2-16,-1-2 0 15,0 2-2-15,-1 0 2 16,-4 0 0-16,2 2-1 15,0 0 0-15,-1-1 0 0,5 1 0 16,0 0 0-16,-5 0 0 16,3 0 0-16,-2 0 1 15,3 0-1-15,-3 0 0 16,-1 0 1-16,0 0 1 16,1 0 1-16,1 0 2 15,-4 0-4-15,-1 0 0 0,1 0 0 16,-4 0 1-16,1 0-2 15,-2 0 1-15,-1 0 0 16,4-2-2-16,-6 0 3 0,1-1-2 16,-3 1 1-16,-2 0 0 15,0 1 1-15,-1-5-1 16,-2 2-1-16,-2 1 0 16,-1-2 2-16,-1 1-2 15,-8 1 0-15,0-3 1 16,-5 3 1-16,-3-1-1 15,-8 2 1-15,-4 0-2 0,-8 2 1 16,-8 0-2-16,-13 8 0 16,-7 1-31-16,-14-8-115 15</inkml:trace>
  <inkml:trace contextRef="#ctx0" brushRef="#br0" timeOffset="40045.99">6047 7688 184 0,'-10'0'54'0,"3"-7"-47"0,0 0-6 15,2 3 0 1,2 0 1-16,1 2 3 0,2 2 2 16,5 0 5-16,12 0-13 15,8 0 3-15,9 0-1 16,7 0 2-16,10 0-3 15,8 2-3-15,7 3 5 0,6 1-3 16,7 1 10-16,6 0-13 16,7-2 6-16,3 2 0 15,5 1-4-15,4-5 2 16,2 1 6-16,1-1-5 16,5 1-2-16,3-2 2 0,-2-2-2 15,4 4 1-15,1-4 0 16,-1 1 1-16,-1 1 0 15,3-2 0-15,-2 0 0 16,-2 0 1-16,-8 0-2 16,0 0 3-16,-10 0-2 15,-6 0 2-15,-6-3 0 0,-10 0 1 16,-7 2-2-16,-7-1 0 16,-10 2 1-16,-7 0-2 15,-10 0-1-15,-3 0 0 16,-6 0 1-16,-5 7-7 0,-3-1-52 15,0-2-21-15,-3-1-82 16</inkml:trace>
  <inkml:trace contextRef="#ctx0" brushRef="#br0" timeOffset="41092.7754">10840 7804 245 0,'7'0'-14'0,"3"0"21"15,0 0-2-15,2-1-4 16,5 1-1-16,2 0 1 15,3 0 0-15,5 0-1 16,2 0 1-16,1 4-3 0,6-2 4 16,5 0-3-16,4 0 2 15,3-1 1-15,6 1-2 16,6-2 0-16,1 2 0 16,5 0 1-16,5 2 0 15,2-3 1-15,2 1-2 0,5-1 0 16,2 1 1-16,4 0-1 15,4 2 0-15,5 2-1 16,4-2 2-16,0 2-1 16,3-1 0-16,4 2 1 15,0 3 0-15,2-4-2 0,5 3 2 16,0-2-1-16,2 0-1 16,0-2 2-16,1-1-1 15,1 2 0-15,6-3 0 16,-1 1-1-16,2 1 2 15,-1 0-2-15,5 2 2 16,-4-3-1-16,-4 2 1 0,2-4-2 16,-1 4 1-16,-3-2 0 15,-4 0 0-15,0-2 1 16,-4-1-1-16,-1 2 1 16,-3-3-2-16,-5 0 1 15,-6 0 1-15,-5-3 1 0,-7-2-2 16,-9-1 0-16,-5 3 2 15,-7-1-3-15,-8 3 2 16,-8 1-1-16,-7 0 0 16,-7 0 0-16,-8 6 2 0,-8 7-15 15,-15-1-63-15</inkml:trace>
  <inkml:trace contextRef="#ctx0" brushRef="#br0" timeOffset="51702.4423">17452 10388 276 0,'11'0'-11'0,"1"-2"23"16,6-6-8-16,6 0-1 15,4 1 0-15,10 0-2 0,5-2 0 16,7 0 1-16,6 0-1 15,2-2-1-15,5-1 1 16,5 3 3-16,3-2-4 16,5 1 0-16,4 1 0 15,5 2 0-15,-2 0 0 0,5 1 0 16,-3 1 2-16,0 1-2 16,0 1 0-16,-5-1 1 15,3-1-2-15,-2 2 2 16,-3-3-1-16,-3 0 0 15,-6 1 0-15,-2 2 0 16,-10-1 1-16,-1 1-1 0,-8 3 1 16,-4-2-2-16,-2 2 2 15,-6 0-2-15,-4 0 1 16,-5 2-1-16,-3 3 2 16,-7 4-2-16,-9-1 1 15,-1 3-1-15,-5-2-1 0,-2 2-6 16,-7 0-19-16,-8-1-21 15,-6 5 6-15,-11-3 12 16,-4 2-8-16,-7 1-6 16,-7-3 21-16,-6 3-11 15</inkml:trace>
  <inkml:trace contextRef="#ctx0" brushRef="#br0" timeOffset="52046.174">18357 10472 141 0,'-56'3'-21'0,"5"-3"39"16,3 0-6-16,9 0-5 15,2-3 17-15,11-4-14 16,6 2 2-16,5-1 2 16,5 1 1-16,5-2 14 15,3 0-13-15,2 0 4 0,5-1-12 16,12 1 0-16,10-2-3 15,7 1-3-15,10 0-1 16,9-2 1-16,4 0-1 16,6 0 0-16,3-1-1 0,4-3 1 15,4-2 1-15,3 0-2 16,2-2 2-16,0 0-2 16,2 4 0-16,-8 1 0 15,-2 6 0-15,-5 5 0 16,-11 2 0-16,-6 7-4 15,-10 12-39-15,-8 2-38 0,-13 2-73 16</inkml:trace>
  <inkml:trace contextRef="#ctx0" brushRef="#br0" timeOffset="63780.4879">17865 10450 38 0,'-2'-21'59'0,"2"3"-63"15,-2-1-17-15,2 2-41 0,0 2 59 16,0 1 29-16,-3-1 8 16,1 2 0-16,0 1-5 15,-1 2-2-15,1 0-5 16,-2 3-3-16,4 2-2 15,-2 4 2-15,2-2-3 0,0 1-2 16,0 2 6-16,2-1-11 16,7 1-1-16,7 0-5 15,7 0-2-15,10 0 1 16,8 1 3-16,13 5-4 16,7 3 1-16,9-2-1 15,7-1 2-15,5-1-2 0,3-3 0 16,5-2-1-16,1 0 0 15,8 0 3-15,2-6-3 16,5-1 4-16,2 0 4 16,3-2 0-16,0 2-3 0,5 0-1 15,-9 0-2-15,1 0 0 16,-13 1 0-16,-9 2-2 16,-14 4 1-16,-16 0-1 15,-19 4 0-15,-11 11-7 16,-18 0-85-16,-8-2-82 15</inkml:trace>
  <inkml:trace contextRef="#ctx0" brushRef="#br0" timeOffset="65139.7871">5103 11116 238 0,'0'0'10'0,"0"-9"-3"15,2 0 14-15,1 4-14 0,3-2-3 16,4 1-3-16,0 1 1 15,2 1-3-15,4 1 3 16,0-1-3-16,6 4 2 0,0-2-1 16,4 2 0-16,3 0 0 15,6 0 1-15,6 0-1 16,0 0-1-16,6 2 2 16,-3 2-1-16,5-1-1 15,1 2 2-15,2-1-1 16,4-1 0-16,2 0 0 0,4-2-1 15,3-1 3-15,3 0-2 16,0 0 0-16,0 0 2 16,5-1-2-16,-5-4 2 15,-2 4-1-15,0-1 2 16,-7 2-2-16,-3 2 1 16,-5 7-1-16,-7 3 0 0,4 3-32 15,-9-6-88-15</inkml:trace>
  <inkml:trace contextRef="#ctx0" brushRef="#br0" timeOffset="66530.3053">12162 11137 169 0,'10'0'24'16,"5"-4"-14"-16,2 1-3 16,7-1 1-16,3 3-5 0,7-1 2 15,4 2-3-15,5 0 2 16,0 0-1-16,6 0-1 15,4 0-1-15,3 0 2 16,5 2-2-16,4 1-1 16,5 0 0-16,4 3 1 0,5 0 15 15,3-1-15 1,4 0 1-16,4 0 0 0,5 3-1 16,2-1-1-16,5 0 2 15,3 0-2-15,4-1 0 16,3 0 1-16,4 2 0 0,5-1-1 15,1 0 0-15,4 2 1 16,1 0-2-16,0 0 1 16,1-2 0-16,1 2 1 15,3 2 2-15,-5-5-1 16,2 4-2-16,4-2 1 16,-2 0-1-16,2-3 3 0,1 0-3 15,0 3 2-15,-2-5-4 16,3 2 4-16,-3-1-2 15,-10 0 1-15,5-3 0 16,-5 1 0-16,-2-2-2 16,-3 0 2-16,-1 0-1 0,-4 0 1 15,1-3-1-15,-2-5 0 16,1 1 0-16,-5-2-1 16,2 1 1-16,-2-2 0 15,-2 0 2-15,0 1-3 16,-6-3 2-16,-3 1-2 0,-2 0 1 15,-8 0-1-15,-3 1 2 16,-6-3 0-16,-3 4 0 16,-1-1-1-16,-3 0 2 15,-1 3-1-15,1 4 0 16,-6-1-1-16,-1 4 1 16,-5 0-1-16,-2 0 1 0,-8 7-3 15,-9 2-31-15,-6 5-12 16,-12-5-36-16</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6:16.187"/>
    </inkml:context>
    <inkml:brush xml:id="br0">
      <inkml:brushProperty name="width" value="0.05292" units="cm"/>
      <inkml:brushProperty name="height" value="0.05292" units="cm"/>
      <inkml:brushProperty name="color" value="#FF0000"/>
    </inkml:brush>
  </inkml:definitions>
  <inkml:trace contextRef="#ctx0" brushRef="#br0">14665 16675 289 0,'0'0'45'16,"0"0"-11"-16,0-3-25 16,3 1-8-16,1 1-1 15,2 1 0-15,-1 0 0 16,4 0-1-16,1 0 1 0,2 0-1 16,0 0 2-16,1 0 0 15,3 0-1-15,-2 0 1 16,4 1-1-16,4 3 1 15,0-1-1-15,4 3-1 16,4-1-1-16,1-1 2 0,4 3 0 16,4-2 0-16,2 0 2 15,4 1-2-15,0-1 1 16,5-1 0-16,3-1 0 16,7 1-1-16,1-2-1 15,3 1 4-15,-1-3-3 16,6 0 0-16,-4 2 0 0,1-2 1 15,2 0-1-15,2 0 0 16,2 0 0-16,2 0 1 16,2 0-1-16,2-2 0 15,1-3 0-15,2-2 1 0,-4 2-2 16,-2-3 2-16,1 1 0 16,-4 2-1-16,-4-2 1 15,-4 3 1-15,-1 1-2 16,-5 1 0-16,-2 2 0 15,-2 0 0-15,-6 0 1 16,-1 0-2-16,-8 0 1 0,-3 0 0 16,-1 0 0-16,-11 0 1 15,0 0-1-15,-8 0-1 16,-3 0 2-16,-5 0-1 16,-3 0 0-16,0 0 0 0,-3 0 1 15,-1 0-1-15,-1 0 0 16,2 0 0-16,0 0 0 15,1 0-2-15,-1 2-7 16,-2 3-25-16,0-3-10 16,0 3-36-16,-7-3 19 15,-10-2-6-15</inkml:trace>
  <inkml:trace contextRef="#ctx0" brushRef="#br0" timeOffset="671.8185">14704 16793 297 0,'0'-10'21'0,"0"-1"-12"16,10 2-8-16,3-2 5 16,6 2-4-16,3 2-3 15,6 0 4-15,7 3-5 16,5 1 2-16,7 3 0 0,2 0 0 16,8 0 0-16,4 0 2 15,2 0-4-15,5 0 2 16,4 0 2-16,4 0-6 15,0 0 2-15,5 0 3 16,4 0-1-16,3 0 0 16,-1 2 1-16,1-1-1 0,1-1 0 15,2 2 1-15,-3-2-1 16,0 2 0-16,1-2 0 16,-7 0-9-16,-1 0 13 15,-2-2-3-15,-4-3 1 16,-5 2 0-16,-4 1-2 15,-7-2 0-15,-6 2 1 0,-6 0-1 16,-9 0 0-16,-8 2 0 16,-6 0 0-16,-10 0 0 15,-4 0-4-15,-4 0-8 0,-4 4-16 16,-2 2-14-16,-6-1 20 16,-12 2 4-16,-9 2-4 15,-10-2-36-15</inkml:trace>
  <inkml:trace contextRef="#ctx0" brushRef="#br0" timeOffset="1171.8039">14843 17058 234 0,'14'-13'25'0,"6"-5"-26"15,7 0 7-15,5 0 0 16,4 0-5-16,3 1 2 0,6 1-2 16,2-1 0-16,3 3 1 15,3-2 3-15,4 4-1 16,4 4-3-16,6-4 2 16,2 5-3-16,9 0 1 15,2 0 2-15,5 3-5 16,3-1 6-16,-2 1-4 0,0 4 0 15,-2 0 0-15,-2 0 1 16,-6 0-2-16,2 0 1 16,-5 0 0-16,-3 2 0 15,1 4 0-15,-5-1 0 0,-5 2 0 16,-5 0 0-16,-5 4 0 16,-9-1-5-16,-9 0-56 15,-13-4-38-15</inkml:trace>
  <inkml:trace contextRef="#ctx0" brushRef="#br0" timeOffset="2718.5495">6850 11144 265 0,'9'-13'-58'0,"-2"-4"68"15,5-8-8-15,3-3 3 16,1-5-5-16,2-2 4 15,2-4-3-15,1-8 1 16,5-2 3-16,-3-4 4 0,4-5 0 16,2-2 13-16,-2-2-19 15,1-2 2-15,-1-4-4 16,-2-1 3-16,1 0 0 16,-6-3 6-16,-1 0 1 15,-4-1-6-15,-1 0-3 16,-6 0 0-16,0 4-2 0,-4-3 3 15,-4 4-2-15,0-2 7 16,0 1 3-16,0-3-2 16,0 1-1-16,0 0 1 15,0-2-7-15,0 2 1 0,0 3 0 16,0 4-2-16,-4 5-1 16,-4 6 0-16,-4 4 1 15,-3 8 2-15,-7 6-4 16,-5 6 2-16,-6 4 0 15,-1 5-1-15,-1 6 1 16,-7 7 1-16,-1 5 0 0,-4 2-2 16,-3 7 1-16,-2 11-2 15,-4 7 0-15,-3 11-1 16,-1 3 1-16,-3 11 0 16,-1 7 0-16,3 4-2 15,1 5 5-15,9 1-5 0,2 1 3 16,8 4 0-16,12-3 0 15,4 6-1-15,7 2 1 16,4 5-1-16,5 5 2 16,3 4-1-16,2 4-1 15,4 1 1-15,0-1 0 0,8-5 0 16,6-5 0-16,8-3 0 16,3-9-1-16,4-6 1 15,7-4 0-15,3-6 0 16,0-7-1-16,2-8 1 15,1-7 0-15,-2-7 1 0,2-9-2 16,-2-6 1-16,1-6 1 16,1-7-1-16,-1 0 0 15,0-9 0-15,3-14 1 16,0-9 1-16,2-13-1 16,-2-11 4-16,5-13-3 0,1-7-1 15,1-11 0-15,1-5-1 16,-4 2-1-16,1 8 1 15,-8 8-4-15,-7 14-16 16,-12 20-29-16,-19 21-113 16</inkml:trace>
  <inkml:trace contextRef="#ctx0" brushRef="#br0" timeOffset="5187.2212">8638 15616 43 0,'-3'2'123'0,"1"0"-106"16,2-2-10-16,2 3-14 16,12 1 7-16,7 1 2 15,5 6 2-15,12 5 0 0,-4 9 1 16,-7 5-3-16,-16 11-121 15</inkml:trace>
  <inkml:trace contextRef="#ctx0" brushRef="#br0" timeOffset="8718.9005">12029 15513 176 0,'0'-9'9'0,"0"2"-10"15,0 1-8-15,0 3 11 16,0-3 8-16,0 3-1 16,0-3 3-16,0 1-3 15,0-2 16-15,0 1-23 0,0 0-2 16,0 0 3-16,0-1-1 16,-2 0-1-16,-2 0-1 15,2 0 3-15,-1-1-1 16,-1 1-1-16,-1 0 4 0,2 0 8 15,-1 0 4-15,1 1 3 16,-2 3-3-16,2-2-6 16,1-1-1-16,0 3 1 15,2-1 1-15,-3 1-4 16,3-1 0-16,-2 2-4 16,2 2-2-16,0-2 0 0,0 0-2 15,0 2 0-15,0 0 0 16,-2-1 1-16,2 1-1 15,0 0 0-15,0 0 0 16,0 0-1-16,0 0-2 16,0 0-1-16,0 0 1 0,0 0 1 15,0 0 3-15,-1 0 0 16,1 0 1-16,-2-2 2 16,0 0 0-16,-1 2 3 15,1-1 0-15,0 1-5 16,-2 0-2-16,0 0-8 15,1 10-28-15,-1 3-37 0,-1 3-42 16</inkml:trace>
  <inkml:trace contextRef="#ctx0" brushRef="#br0" timeOffset="9093.88">11684 16030 360 0,'8'0'36'15,"-3"-4"-28"-15,2 4-11 16,5 0-5-16,3 2 6 16,5 11 2-16,1 1-1 15,2 3 1-15,1-2 0 0,0 0 1 16,-5 1 0-16,-1-4-1 15,-6-4-2-15,0 0-23 16,-4-6-47-16,-4-2-56 0</inkml:trace>
  <inkml:trace contextRef="#ctx0" brushRef="#br0" timeOffset="9328.2238">11856 15866 315 0,'-1'0'61'16,"-1"0"-52"-16,2 10-15 15,-2 5-1-15,2 6-4 0,0 4 6 16,0 6 3-16,5 1 3 16,4 2 0-16,1 1 0 15,2-4-1-15,0-6-33 16,5-6-43-16,-3-8 15 15,6-11-21-15</inkml:trace>
  <inkml:trace contextRef="#ctx0" brushRef="#br0" timeOffset="9671.961">12131 15998 193 0,'4'-7'82'15,"-3"-3"-16"-15,1 4-27 0,0-1-15 16,-2 0-1-16,2 1-6 15,-2 2-8-15,3 1-2 16,-1-2-5-16,4 3-5 16,1-2-3-16,2 3-7 15,1 1-13-15,0 0 14 16,0 0-8-16,-1 3-5 0,-1 8 2 16,-5 0-6-16,-1 4 11 15,-2 0 17-15,0-1 0 16,0 3 1-16,-3-5 6 15,-1 0-5-15,4-3 2 0,0-2-7 16,0-1 4-16,0-2-4 16,11-3 0-16,1-1-7 15,4 0-4-15,2-4-41 16,0-5-8-16,1-1 24 16,-4-1-37-16,2-2 138 15,-2-1-102-15</inkml:trace>
  <inkml:trace contextRef="#ctx0" brushRef="#br0" timeOffset="11640.8274">12508 15782 288 0,'0'0'52'0,"0"0"-8"16,0 0-32-16,0 0-5 15,0 0-5-15,0 0 0 16,0 0-3-16,0 0 0 0,0 0-6 16,2 0-5-16,1 5-18 15,5 4 27-15,-1 4 6 16,2 3-4-16,1 2 2 15,2 0-1-15,-2 1 0 16,3-1 0-16,-2 0 0 16,-1-2 0-16,3-2 0 0,-4-1-59 15,1-8-40-15,-2-3-16 16</inkml:trace>
  <inkml:trace contextRef="#ctx0" brushRef="#br0" timeOffset="12578.2709">12523 15777 38 0,'-2'0'276'16,"1"0"-232"-16,-2 0-16 15,1 0-18-15,2 0-10 16,0 0 1-16,0 0 0 15,0 0-7-15,0 5-7 0,0 4-7 16,-2 4 19-16,2 2 2 16,0 3-2-16,0 0 1 15,0 0-2-15,0-2-6 16,2 0 2-16,8-3-1 16,0-3 2-16,1-1 6 15,0-2-5-15,1-3 7 0,-3-1 5 16,-1-3-5-16,-1 0 2 15,-2 0 0-15,-2 0 2 16,-1-8-1-16,-2 1 1 16,0-4 0-16,0-3 7 15,0-3 1-15,0-2-4 16,0-1-6-16,-5 2-2 0,1 3-3 16,-1 0-2-16,0 2 3 15,3 6 3-15,-2 2-6 16,0 5-21-16,1 0-17 15,-1 0-66-15,1 0-26 0</inkml:trace>
  <inkml:trace contextRef="#ctx0" brushRef="#br0" timeOffset="12781.3787">12769 15812 418 0,'0'2'63'0,"0"-2"-45"15,0 0-17-15,0 0-11 0,7 0-27 16,-2 0-66-16,2 0 9 16,0 0-58-16</inkml:trace>
  <inkml:trace contextRef="#ctx0" brushRef="#br0" timeOffset="13250.098">12891 15687 358 0,'-4'0'30'0,"2"0"-21"16,0 0-5-16,0-1-3 16,2 1-1-16,0 0 1 15,0 0-2-15,0 0-2 0,0 0 3 16,0-2-2-16,0 2 3 16,0 0 2-16,0-2-6 15,0 2 3-15,0-1 3 16,0-1 3-16,0 2-1 15,0 0-2-15,0 0 1 0,0 0-3 16,0 0-5-16,0 2-2 16,0 6 6-16,0 5-1 15,0-1 1-15,0 6 0 16,2-4 0-16,3 2 0 16,3-3 0-16,5-2-2 0,0-3-9 15,8 2-7-15,0-3 27 16,6 0-7-16,-1 0 1 15,3 2-1-15,-7 3-2 16,-2 4-1-16,-6 4 0 0,-6 7-4 16,-8-2-12-1,-10 0-51-15,-7-8-17 0</inkml:trace>
  <inkml:trace contextRef="#ctx0" brushRef="#br0" timeOffset="13390.7038">12971 15609 403 0,'0'-18'4'15,"2"-1"-22"-15,8 1-74 16,0-2-60-16</inkml:trace>
  <inkml:trace contextRef="#ctx0" brushRef="#br0" timeOffset="13640.691">12820 16297 385 0,'22'0'6'15,"7"-10"-1"-15,10-8 2 16,10-6-4-16,3 4-2 16,9-7 2-16,4-4-4 15,3 1-21-15,2-6-27 0,0-7-34 16,-1-3-63-16</inkml:trace>
  <inkml:trace contextRef="#ctx0" brushRef="#br0" timeOffset="14578.1255">11583 15254 273 0,'24'0'4'0,"-2"-5"-3"16,2-1 0-16,5 1-1 0,0 0 2 15,1 1 0-15,-1 1-3 16,2-2 3-16,1 4-2 16,0-1 0-16,-1 0 0 15,1 1 1-15,2 1-2 16,3 0 1-16,-3 0 0 15,3 0 0-15,1 0 1 0,1 0-2 16,1 1 2-16,1 1-1 16,2 0-1-16,-1-1 1 15,0-1 1-15,0 2-2 16,-4 2 1-16,-6-4 1 16,2 4-2-16,-7-2 0 0,-3 1 1 15,-2 0-2-15,-3-1-4 16,-4 4-34-16,-1-4-18 15,-6-2-15-15</inkml:trace>
  <inkml:trace contextRef="#ctx0" brushRef="#br0" timeOffset="15078.0872">11680 15273 174 0,'10'0'91'16,"2"0"-82"-16,2 0-9 15,9 0-3-15,5 0 4 0,4 0-1 16,5 0 2-16,7 0-2 15,0 0 0-15,5 0 0 16,3 0-1-16,4 0 2 16,1 0-1-16,3 0 0 15,-1 0 1-15,5 0-1 16,-4 0 0-16,-1 0 0 0,0 0 0 16,-3 0 0-16,-6 0 0 15,-1 0 0-15,-6 0 0 16,0 2-29-16,-9-2 10 15,-5-4-72-15</inkml:trace>
  <inkml:trace contextRef="#ctx0" brushRef="#br0" timeOffset="15562.4146">11828 15283 255 0,'0'0'19'15,"7"1"-29"-15,6 1-8 0,8 1 19 16,2 1 2-16,6 2-3 15,3-5 3-15,6 1-5 16,4 0-1-16,2-2 27 16,7 0-22-16,0 0 1 15,7-2-1-15,1-3 0 16,0 1 0-16,-1 0-1 0,-2 1-1 16,-2 0 1-16,-6 3-1 15,-3 0-2-15,-7 0 2 16,-4 0-34-16,-4 0-44 15,-8 0-93-15</inkml:trace>
  <inkml:trace contextRef="#ctx0" brushRef="#br0" timeOffset="15937.415">12084 15233 278 0,'15'1'56'0,"4"-1"-56"15,10 4-3-15,9-3 2 16,10 1-2-16,10-2 3 16,3 2-1-16,3-2 0 0,9 0 2 15,-3 4-2-15,-4 1-19 16,-5-1-82-16</inkml:trace>
  <inkml:trace contextRef="#ctx0" brushRef="#br0" timeOffset="18234.1059">12077 16720 304 0,'2'-16'11'0,"0"0"-9"15,1 0 0-15,7 1-7 0,2 0 1 16,8-2 6-16,5 3-5 16,6-5 5-16,3 1 1 15,7-2-3-15,10 3-1 16,0 0-9-16,3-1-29 16,4 4 12-16,1-2-39 0,-3 2 28 15,1 0 29-15,-2 0-3 16,3-3 13-16,-1 1 4 15,1-3 1-15,3-1-5 16,5-1 1-16,-1-3-4 16,-1 1-3-16,-1-2-51 15</inkml:trace>
  <inkml:trace contextRef="#ctx0" brushRef="#br0" timeOffset="18812.1946">13485 16110 54 0,'34'-27'27'15,"-5"0"5"-15,-4-3-10 16,-2 0-3-16,1 0-5 0,-4-6-7 15,1 2-4-15,-1-3 0 16,-2 1-1-16,-4 0-1 16,-3 4 0-16,-5 2 3 15,-6 2 9-15,0 4 11 16,-6 1-4-16,-7 2-8 16,-2 1-12-16,-7 2 0 0,0 0-3 15,-5 2 9-15,-2 2 1 16,1 2-6-16,-9 1-1 15,2 2-1-15,-6 3-2 16,-5 6 5-16,-3 0 0 16,-7 0-1-16,0 4-1 15,-5 5 1-15,-4-2-3 0,4 0 1 16,-5 2 3-16,0-3-3 16,-1 2-8-16,-2-2-5 15,1-1-6-15,-1 2 23 0,-3 1-1 16,3-3-1-16,-4 4 1 15,1 1 1-15,-2 1-2 16,1 0-1-16,5 3 2 16,2 2-2-16,4 2 0 15,3 1 0-15,3 5 0 16,4 7 0-16,-2 2-2 16,4 4 4-16,-1 6-2 0,7 6 0 15,0 2-2-15,7 1 2 16,5 6-1-16,5-4 0 15,11 4 1-15,3-2-2 16,9-1-1-16,4-3 1 16,2 0 1-16,15-4-3 15,3-1 2-15,11-3-2 0,8-5 2 16,5-3-1-16,10-5-6 16,9-6 10-16,7-9-1 15,9-7 2-15,8-6-3 0,9-3-12 16,8-2-28-16,6-8-50 15</inkml:trace>
  <inkml:trace contextRef="#ctx0" brushRef="#br0" timeOffset="21812.5641">22605 15522 196 0,'-1'0'-19'16,"-5"0"37"-16,1 0-3 0,3 0 19 16,0 0-24-16,0 0 0 15,0 0 4-15,1 0 3 16,1 0-5-16,0 0-3 15,0-2-5-15,0 0 1 16,5-1-3-16,4-1-1 16,4-2 1-16,3 1-1 0,2-4-1 15,3-5 1-15,7-2-1 16,2 0 3-16,2-7 0 16,2 1-1-16,2-1-1 15,-2 2 0-15,-2 1 0 16,-5 2 0-16,-3 4-1 15,-6 3-1-15,-4 2 1 0,-3 2 1 16,-3 1-1-16,-3 3 0 16,-3 1 1-16,-2 2-2 15,0 0-1-15,0 0-4 16,0 2 9-16,-9 11 0 0,-4 1-5 16,-5 6 0-16,-3 3-12 15,-5 0-6-15,-3 0 13 16,1 2 0-16,-3-2 2 15,-1 0-1-15,0 3 6 16,1-2 2-16,0 0-2 16,3-1-2-16,2-3 4 15,5-6-2-15,3-3 0 0,4-3 0 16,3-4-2-16,6-2 5 16,-1-2-2-16,5 0 0 15,1 0-1-15,0 0 1 16,7-6-5-16,3-8 9 0,10 0-6 15,2-6 2-15,3-3 0 16,4 2-1-16,-1-4 2 16,2 5-1-16,-1 1-2 15,0 1 1-15,-5 5 1 0,-3 2-1 16,-8 6-5-16,-5 3-18 16,-8 2-16-16,-1 5-2 15,-17 12 44-15,-11 8 4 16,-6 5-41-16,-11 8-27 15</inkml:trace>
  <inkml:trace contextRef="#ctx0" brushRef="#br0" timeOffset="23421.7944">22413 16258 269 0,'-14'0'6'16,"1"0"12"-16,5 0 8 16,0 0-5-16,3 0-10 15,5 0-4-15,0 0-11 0,7 0-11 16,11 7 10-16,5 4 10 15,10 8-4-15,3 1-1 16,4 5 0-16,1 2 1 16,0-4-1-16,-6-1 2 15,1-3-1-15,-4-6 1 0,-3-3 1 16,-3-2-2 0,-5-5-17-16,-7-3-41 0,-7 0-18 15,-7-5-57-15</inkml:trace>
  <inkml:trace contextRef="#ctx0" brushRef="#br0" timeOffset="23656.1702">22509 16143 350 0,'-15'0'-22'0,"-3"0"30"15,2 5 2-15,3 20-6 0,7 12-1 16,-2 11-3-16,2 9 0 15,6 8 1-15,0-1 0 16,2-6-1-16,6-8 1 16,2-8-1-16,3-9 0 15,0-11-2-15,1-8-2 16,1-3-25-16,-1-11-35 0,-1 0-28 16,-3-15-36-16</inkml:trace>
  <inkml:trace contextRef="#ctx0" brushRef="#br0" timeOffset="24312.368">22719 16280 291 0,'0'-7'-14'0,"0"-1"30"15,0 3-10-15,-2 1-3 0,0 3 1 16,2-2 9-16,-1 2-1 15,1 0-2-15,-3-1-3 16,3 2 0-16,0 0-5 16,0-3 1-16,-2 3-2 0,2 0 1 15,0 0-2-15,0 0 0 16,0 0 0-16,0 0 0 16,0 0 1-16,-2 0-2 15,2 0 2-15,0 0 1 16,-1 0 5-16,-1 0-3 15,0-1-2-15,-1-1-1 16,-1 2 3-16,3 0 0 0,-3 0-1 16,1-2-2-16,-1 2 1 15,0 0 0-15,-2 0-1 16,5-2 1-16,-5 2 2 0,5-1-2 16,-3 1 0-16,3-3-1 15,-1 3 1-15,0-1-1 16,2 1-1-16,0-2 1 15,0-1-1-15,2-2 0 16,8-3-1-16,2 1 1 16,3-5 0-16,5-1 0 0,1-1 0 15,-1 0 0-15,0-3 0 16,3 2 1-16,-3-2-1 16,0 2 0-16,-1-1 1 15,1 3-1-15,-2 1-1 16,-2 1 2-16,-2 3-1 15,0 3-1-15,-6 5 1 0,4 0 0 16,-5 0-1-16,0 7 1 16,-1 10-2-16,-2 6 1 15,-2 5 0-15,-2 8 1 16,0 3 0-16,0 2 0 0,0 0 1 16,0-4-3-16,0-6-13 15,0-2-4-15,0-6-21 16,0-7-34-16,0-8-21 15</inkml:trace>
  <inkml:trace contextRef="#ctx0" brushRef="#br0" timeOffset="24718.5925">23148 15636 206 0,'-2'-2'30'16,"-6"2"-21"-16,3 0 2 15,0 2 2-15,1 7-10 0,4 7-1 16,0 5-2-16,0 9-1 16,11 4 1-16,0 7 1 15,7 2 0-15,0-1-1 16,3-3 1-16,3-9 0 15,-3-3-1-15,-1-9 0 16,-2-10-1-16,4-6-4 16,-8-2 13-16,2-7 4 0,-4-9 0 15,2-3-2-15,-7-7-5 16,-1 3 0-16,0-2 2 16,-6 4-6-16,0 3 1 15,0 6-4-15,-4 6 3 16,-4 6 8-16,-4 3-7 0,-4 19-7 15,-2 10-19-15,-3 10-7 16,-4 8-5-16,-4-3-55 16</inkml:trace>
  <inkml:trace contextRef="#ctx0" brushRef="#br0" timeOffset="25468.5341">22524 17058 349 0,'-8'7'1'0,"-3"-7"19"0,8 0-12 15,3-6-5 1,3-6-4-16,11-5 3 0,8-5-3 15,7-5 7-15,5-6-6 16,3-2 3-16,10-3-3 16,3-2 1-16,6-5 0 15,5-4-1-15,0-2 0 0,2-6 2 16,-2-1-2-16,2 0-1 16,-6-7 1-16,1-3 1 15,-2-3-1-15,-3 0 0 16,-3-8 2-16,-2 5-2 15,-6 1 0-15,-2 7 0 16,-2 3 0-16,-6 8 1 0,-6 3-2 16,-4 6 2-16,-7-1-2 15,-4 3 2-15,-8-4 0 16,-3 0-2-16,-9 0 0 16,-11 1 1-16,-9 8 0 0,-5 5-4 15,-3 5 4-15,-4 8 1 16,-4 3-1-16,-3 7 0 15,-1 4 1-15,-5 3-1 16,4 4 2-16,-4 2-2 16,-2 11-2-16,-3 8 1 0,-4 6 2 15,-2 10-1-15,-3 10 0 16,-3 8 0-16,2 8-1 16,-3 8 0-16,2 6-1 15,5 3-1-15,4 2 2 16,6 2 1-16,4-2 0 0,9 1-1 15,5-2 1-15,6-5 1 16,4 3-2-16,3-3 2 16,6-2-2-16,7-1 0 15,4-5 1-15,7-1 0 16,2-4-2-16,12-11 1 16,6-9-1-16,7-13 0 0,4-10 1 15,4-17-4-15,8-3-18 16,8-23 0-16,1-11-11 15,6-10 1-15,2-17-22 16,3-7 5-16,-2-9-16 16</inkml:trace>
  <inkml:trace contextRef="#ctx0" brushRef="#br0" timeOffset="26530.9436">22629 14959 114 0,'-13'4'-3'0,"-1"-1"7"0,3 0 3 15,4 2 1-15,3-3-3 16,2 1-3-16,2 2-2 16,0 1-4-16,6 1 3 15,8 0 2-15,0 4 3 16,6-4 0-16,2 2-1 0,4-1 1 16,3-2-6-16,5 0 6 15,5-5-4-15,-2-1 9 16,6 0-1-16,-3 0-5 15,-2 0 1-15,-3-7-1 16,-1 0-1-16,-1-7 4 0,1-1 1 16,-2-4 3-16,0-2-4 15,-1-6 4-15,1-5-7 16,0-6 0-16,-1-2-1 16,-2-6-2-16,-2-4 1 15,-2-6 0-15,-5 2 0 0,-4-3-2 16,-3 0 2-16,-6-2-2 15,-5 0 2-15,-2 1 1 16,0-3 10-16,-11-3 12 16,-2 1-17-16,1 1 5 15,-7-1 1-15,4 1-3 16,-5 3 0-16,-6 2-2 0,1 0-3 16,-6 2-4-16,-4-1 7 15,-6-1 4-15,-2-1-2 16,-9 4-4-16,-4 0-3 15,-4 2 1-15,1 8 0 16,-2 4 1-16,-2 6 0 0,6 12-2 16,-4 7 0-16,-2 15-3 15,0 4-2-15,-2 21 5 16,-1 11-2-16,-2 8 0 16,4 9 2-16,3 10-3 0,3 3-1 15,4 4 2-15,5 1-1 16,10 5-1-16,6 1 1 15,8 2 0-15,6-1-2 16,8 2 2-16,2 4-1 16,7 4 0-16,2 1 1 15,2-1-1-15,10 1-2 16,8-2 3-16,7-3-3 0,7-11 1 16,9-8-1-16,8-5 0 15,6-9 0-15,2-6 0 16,6-8 1-16,5-1 1 15,2-2 2-15,2-11 0 16,2-9 0-16,5-8 2 0,4-6-2 16,-7-20 3-16,5-13-3 15,-3-14-1-15,-3-6-4 16,-1-10-11-16,-7-6-19 16,-8-3-40-16,-7 2-74 0</inkml:trace>
  <inkml:trace contextRef="#ctx0" brushRef="#br0" timeOffset="29734.8251">8380 14005 143 0,'2'-3'11'16,"-2"-1"-4"-16,0-1 6 0,0-1-2 15,0-2 2-15,0-3-3 16,0-5 2-16,0-2-1 16,1-7-2-16,3-2-2 15,2-3-1-15,-3-6-4 16,3 0 0-16,-1-3 0 0,4-5-2 15,-1-6-2-15,2-2 7 16,-1-5 2-16,1-4-4 16,3-5 0-16,3-6 6 15,-1-7 4-15,0-5-11 16,6-10 1-16,-1-6-1 16,5-2-1-16,3-11 0 0,4-3 0 15,5-8 1-15,0-5-1 16,4-4-1-16,-2-9-1 15,2-3 3-15,0-4-1 16,4-4 3-16,-2 1-4 0,1-1 2 16,2-4-2-16,-2 0 1 15,0 0-2-15,-2 3 1 16,-2-8 2-16,0 3-5 16,-3 1 6-16,-3 2-2 15,0 7-1-15,-3-1 2 16,-2 3-4-16,0 4 4 0,-1 3-4 15,-1 1 2-15,0 0 2 16,2 2-2-16,2-1-2 16,1 1 4-16,4-1-2 15,1 1 0-15,6-6 0 16,4-3-2-16,-2 0 1 0,5-4-6 16,-3 6-36-16,1-6 19 15,0 5 23-15,-6 3-15 16,1 2 3-16,1 8-5 15,-7-1 7-15,2 2-8 16,-2 4-17-16,2-4 20 0,4-1-8 16,4 2 38-16,5 0-8 15,2-6 10-15,3 4-6 16,3 0 5-16,-1 5 2 16,-3 2 1-16,0 4-12 15,-2 5-2-15,1 4 2 16,-3 8-2-16,-1 6-3 0,2 0 3 15,3 9-2-15,-1 5 2 16,5 9-1-16,3 2 1 16,5 5 1-16,3 7 0 15,5 4 0-15,3 6-5 16,-2 2 1-16,0 9 0 0,4 5-1 16,-4 7 0-16,1 8 0 15,-2 6-1-15,0 7 1 16,-1 7 0-16,5 0-1 15,-7 11 0-15,1 10-2 16,1 8 2-16,-5 4-1 0,6 5 0 16,-3 8 4-16,0 0-5 15,0 4 3-15,2 0 0 16,1 4-2-16,-5-2 1 16,3 5 0-16,-4 4-3 0,2-1 4 15,-4 6-1-15,2 0-1 16,0 4 3-16,2 1-2 15,0 5 1-15,3-4-1 16,-2 7 0-16,2 3 1 16,-6 5 1-16,6-1-1 15,-7 10 2-15,1 4-2 0,-2 1 0 16,-3-1 1-16,1 2 0 16,-2 4 0-16,-2-4 1 15,-4 3-2-15,4 0 1 16,-3 0-1-16,0-1 1 15,-1 4-1-15,1 0 1 16,-2 3-1-16,2 1 2 0,-2 5-2 16,0 2 0-16,-2-3 1 15,-5 4 1-15,2-1-1 16,0 1 0-16,-5 3 1 16,1 0-2-16,-1 0 0 15,-2 2 3-15,-1 1-1 0,-2 3-1 16,-3-1 0-16,1 3-1 15,-3-3 0-15,2 2 1 16,-3 4-2-16,2-4 1 16,-1 1 1-16,-4 2-1 15,0 1 0-15,-3-1 3 0,0 3-3 16,-2 0 2-16,-3-4 0 16,3-3-1-16,0-1 0 15,2-5-1-15,0 0 1 16,3-6 0-16,-1 4 0 15,-1-4 0-15,1-1 0 0,-1-2 0 16,-1-4-1-16,-2 1 1 16,0 2-1-16,2-5 0 15,-2-2 2-15,4-3-2 16,-2-3 1-16,0-2-1 16,4-5 2-16,-2 0-2 0,-1-1 1 15,-2 1 0-15,-1-6-1 16,-3 2 1-16,-2 1 0 15,-3-1-1-15,-3-4 0 16,0 3 1-16,-3 3-1 16,1-3 1-16,-2-2 0 0,0-3-1 15,-2-5 0-15,2 2 0 16,0-5 1-16,-1-3-1 16,1-1 1-16,-1-1-1 15,5-2 1-15,-2-3-1 16,5-2 1-16,1-4 0 15,-1-2-1-15,3-5 0 0,0 1 0 16,0-3 0-16,2-1-1 16,-2-3-9-16,3-9-140 15</inkml:trace>
  <inkml:trace contextRef="#ctx0" brushRef="#br0" timeOffset="31594.0617">22646 13140 260 0,'7'-21'-37'0,"-2"-4"42"16,-3 0-2-16,-1 3-3 15,3 0 1-15,-4 2 1 0,0 0-2 16,0 2 0-16,0 1 1 15,-5 2-2-15,-2 3 3 16,-5 6 2-16,2 1 0 16,-5 5-2-16,-3 0-1 15,-3 13 1-15,-6 4-4 16,-6 8 22-16,-1 2-34 0,-2 6 16 16,2 2-2-1,-1 3 0-15,2 4 0 0,-2 3 0 16,8 7 2-16,-4-1-3 15,1 5 2-15,3 4 0 16,-4 6-2-16,4 5 1 0,3 2-2 16,-1 2 2-16,6 2-1 15,-1-4 0-15,3-1 1 16,0-8 0-16,2-2-2 16,3-5 1-16,3-1 0 15,1-1-1-15,6 1 0 16,2 0-3-16,0 1 0 0,12 0 1 15,5-1 0-15,8-1 5 16,4-1-7-16,7-1 12 16,3 1-3-16,1-4 0 15,3-3 3-15,-1-5-1 0,-1-5-1 16,-2-6-2-16,2-5 4 16,1-3-5-16,-1 0 0 15,1-1-1-15,-1 1 0 16,2 0 1-16,2 1-1 15,0-3 0-15,0-5 1 0,0-3 2 16,2-8 16-16,-1-5-15 16,-1 2 4-16,0-17-3 15,-4-5 2-15,2-8-2 16,-2-4 0-16,0-9-1 16,1-8 0-16,1-9 1 15,-1-5-3-15,-6-2 2 0,1-3-4 16,-6-1 4-16,-4-3-1 15,-4 1 1-15,-2-4-2 16,-1 0 0-16,-4-9 1 16,-1-5-1-16,-6 1-1 15,-4 1 0-15,-5 3 1 0,0 0-1 16,-5 9 1-16,-9 0 1 16,-5 7-4-16,-4-1 2 15,-2-1-1-15,-5-3 2 16,-5 2-2-16,-4 2-3 15,-2 6 1-15,-7 8 0 0,-1 10 13 16,-5 15-2-16,-4 10-2 16,-3 12-4-16,-2 8-2 15,-1 0-2-15,1 12 4 16,-2 6-1-16,8 7-2 16,1 3 0-16,3 3 0 15,11-1 1-15,3 4-1 0,6 0 0 16,8 1 0-16,8 2-1 15,9 0-10-15,8 1-47 16,0-3-38-16,12-7-75 16</inkml:trace>
  <inkml:trace contextRef="#ctx0" brushRef="#br0" timeOffset="33015.8628">16579 14972 270 0,'-16'0'4'0,"5"-7"-5"0,9-10 0 16,2-12-12-16,22-16 9 16,10-14 3-16,19-17 1 15,18-15 0-15,18-18 2 16,10-9-1-16,8-14-68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6:58.532"/>
    </inkml:context>
    <inkml:brush xml:id="br0">
      <inkml:brushProperty name="width" value="0.05292" units="cm"/>
      <inkml:brushProperty name="height" value="0.05292" units="cm"/>
      <inkml:brushProperty name="color" value="#FF0000"/>
    </inkml:brush>
  </inkml:definitions>
  <inkml:trace contextRef="#ctx0" brushRef="#br0">18491 12058 90 0,'0'-4'26'16,"0"-3"-20"-16,-3 1 0 0,-1 0 7 15,1-1-2-15,-1-1-2 16,2 2-1-16,-1-4 0 16,1 0-7-16,-1 6 1 15,1-1-1-15,-4-1 1 16,2 3 3-16,-1-3-1 0,-2 1 20 15,0 1-17-15,-1 1 5 16,-2-1-5-16,1 1-1 16,-4-1-1-16,4 1 0 15,-3 2 1-15,1-1-2 16,-1 2-1-16,-2 0-2 0,0 0 2 16,2 0-2-16,-1 0 0 15,-1 0 0-15,1 0 0 16,-1 3-1-16,4 7 2 15,-3-3-2-15,0 2 0 16,0 4 0-16,1-3 1 16,2 7-2-16,-2-5 2 0,2 4-1 15,-3-4 1-15,6 2 0 16,-2-3-1-16,4 0 0 16,0 1 0-16,2 0 0 15,3 0-1-15,0 1-1 0,0 2 0 16,4 1 2-16,3 4-1 15,2 3 1-15,0 0 0 16,4 2-1-16,1-2 1 16,1 1-1-16,2-3 1 15,0 2-1-15,3-5 0 16,2 0 0-16,0-2 0 0,0 0 1 16,2-5-1-16,3-3-1 15,-3-4-5-15,3-4 3 16,0 0 4-16,-3-4-2 15,0-6 4-15,0-3 0 16,-3-5 2-16,0 3-1 0,-4-2 0 16,3 3-2-16,-6-4 0 15,-1 4 1-15,-4-2 0 16,-4 0 1-16,0-6 5 16,-3 0 6-16,-2-3 2 15,0-4-7-15,0 0-3 0,-2 1 5 16,-3 1-6-16,-2 0 1 15,-2 4 0-15,0 3 3 16,-2 2-1-16,-4-3-4 16,0 4 0-16,0 1-2 15,1 0 1-15,-4 5-1 0,2 0 3 16,-1 4 5-16,0 3-8 16,-1 3-1-16,0 1-1 15,2 0-1-15,0 4-1 16,3 8-12-16,4 2-33 15,4 6-11-15,1-2 11 16,0-3-50-16</inkml:trace>
  <inkml:trace contextRef="#ctx0" brushRef="#br0" timeOffset="2625.0297">11152 12166 169 0,'-7'0'10'15,"4"0"-6"-15,-2 0 7 16,0-1 1-16,4 0-1 0,-1-2-2 16,0 2-6-16,0 1 0 15,2 0-1-15,0 0-1 16,0-3-1-16,0 3 0 16,0-2 1-16,0 2-2 15,0-3-5-15,0-1 1 0,7-1 16 16,3-2-14-16,-1-2 7 15,1 0-4-15,1-1 4 16,2 0-4-16,0 2 2 16,1-3-1-16,2 2 0 15,2 0-2-15,0-2 0 16,3-1 1-16,3-3-1 0,1 2 0 16,2-4 2-16,0 3-1 15,2-1 0-15,1-5 0 16,1 5 1-16,-1 1 1 15,4-2-2-15,-1 2 1 16,1 1 0-16,0-3 0 16,1-2-1-16,-1 2 0 0,5-2 1 15,-2-3-1-15,3-1 1 16,1 3-1-16,-1-2 0 16,4-1 0-16,2 1 1 0,-2 1-1 15,2 1 0-15,0-1 1 16,-2 0-1-16,5 3 0 15,0-1 0-15,1-2 0 16,0 2 0-16,-2 2 2 16,1 0-1-16,-2 0-2 15,-2 2 1-15,-1-3 1 0,0 3-1 16,0-2 0-16,5 0 0 16,-3-2 0-16,5 0 0 15,-2 2 0-15,2-3 0 16,3-1 1-16,1 1-1 15,-1 1 0-15,1-4 0 0,0 2 0 16,1 1 1-16,-2 0-1 16,-1-1 2-16,3 2-2 15,0-4 0-15,2 1 1 16,-1 0-1-16,3-4 1 16,-3 0-1-16,0 2 0 0,-1-2 0 15,0 1 1-15,1-1-1 16,1 0 0-16,-1 0 1 15,3 0-1-15,-1-1 2 16,2 1-2-16,0-2 0 16,2 0 0-16,0-1 0 0,-2 3 0 15,-3-4 1-15,2 1-1 16,-3 2 0-16,-1-5 0 16,0 4 0-16,0 0 0 15,-3 1 0-15,3-1 2 16,-2 0-2-16,0 2 1 15,0 2-1-15,-4-2 0 0,0 0 1 16,0 0-2-16,-1 0 2 16,2-2-1-16,-2-1 0 15,0 3 1-15,1-4-1 16,2 1 0-16,-1 1 0 16,-3 0 1-16,4 2-2 0,0 0 2 15,-2 0-1-15,-3 0 0 16,-1 2 0-16,2 0 0 15,-6 0 0-15,6 1 0 16,-4-1 0-16,3 0 0 16,-2-1 0-16,-2 1 0 0,2 2 0 15,-4-3 1-15,1 2 0 16,-1-1-3-16,1 1 3 16,-2 1 0-16,1-1-2 15,-1 4 4-15,-2-3 0 16,1 1 1-16,-3 1 1 15,2-5 12-15,2 1-7 0,1 2 1 16,0-5-6-16,2 1-1 16,2 0-3-16,4 0 0 15,-7-2 2-15,4 2-2 16,-3 3-2-16,-2-3 2 16,-3 4 0-16,0 1-2 0,-1 0 2 15,1 2 0-15,-3-3-1 16,2 3 1-16,1-1 0 15,2-2-1-15,0 1 0 16,0-1 0-16,-1 1 0 0,-1 2 2 16,-1-2-3-16,-2 5 1 15,-1-3 0-15,-5 3 0 16,1-1 0-16,-3 0 2 16,6 0-3-16,-4 2 0 15,5-2 2-15,1 2 0 16,-1-4-2-16,0 4 1 0,-1-1 1 15,-1-1-2-15,0 0 2 16,-3 2-1-16,0-2 1 16,-2 0-1-16,-2 1 11 15,1 0 0-15,1 0-6 16,-1 1 0-16,-1 1-3 0,0 3 2 16,-1-3-3-16,-2 4 1 15,0 0-2-15,0 2 0 16,-6 2 0-16,2 3 0 15,-2 2 0-15,-5 0-4 16,-2 7-9-16,-9 7-50 0,-4 2-23 16</inkml:trace>
  <inkml:trace contextRef="#ctx0" brushRef="#br0" timeOffset="4359.2682">11027 12266 191 0,'-2'0'-1'16,"2"-4"7"-16,0-1-1 15,2-2 3-15,6 0-8 16,7-4-1-16,1 1 2 16,6-1-2-16,1-2 0 15,4 1 3-15,6-2-3 0,2-4 2 16,6 0 0-16,5-2-2 16,0 1 1-16,1-5-2 15,3 5 3-15,-1-2 0 16,3-1-1-16,0 1 2 15,2-3 0-15,5-1 0 0,0 0 1 16,6-3 2-16,1-4 1 16,4-2-1-16,4-2-2 15,1-3 1-15,3 2-3 16,0-1 0-16,0-1 0 0,-3 3 0 16,1-1 1-16,1 1-1 15,2 1 0-15,-2-1 1 16,2-2 0-16,-2 1-1 15,6 0-1-15,-2-5 1 16,-3 7 0-16,4-3 1 16,-4 1 1-16,3-1 3 0,2 1 0 15,-4-1-1-15,2-1 8 16,4 0-7-16,-5-1-6 16,3 1 2-16,-2 0-1 15,-1 2-1-15,1-1 0 16,-1 3 1-16,2-5 0 0,-1 6-1 15,-1-4 1-15,-2 4-1 16,-3 0 1-16,-3 1-2 16,0 1 1-16,-3 3 1 15,4 1-1-15,0 2 1 16,-1 2-1-16,3 2 0 0,0-4-1 16,3 2 1-16,-3-2 0 15,-5-1 0-15,-1 1-1 16,-3-3 2-16,-5 1-1 15,-1-3 1-15,-3 3-1 16,-2 0 0-16,3-1 1 16,-2 0 3-16,1 1 4 0,2-1-3 15,3-3-1-15,-1 3-1 16,0-1-2-16,-2-4 1 16,2 4-2-16,-2 0 1 15,1 1-1-15,-4 0 1 16,4 1 0-16,-1-1-2 0,-5 3 2 15,0 2-1-15,-2-2 0 16,-3 1 3-16,-1-2-3 16,-1 0 0-16,2 0 0 15,-2 1-1-15,-3-2 3 16,-1 2-2-16,-2 1-1 0,-1 0 1 16,-1 4 1-16,-1-4-2 15,-3 1 2-15,4 2 0 16,-5 0-1-16,0 1 0 15,0-1 1-15,2-1 2 16,-2 0 5-16,1-4 2 0,2 1-4 16,2-3-3-16,1 2 0 15,-3-3-1-15,2 1 0 16,-4-1-1-16,-1 3 0 16,0-1 0-16,-3 3-1 15,1-2 0-15,0 2 3 16,1-1-2-16,-1-1-1 0,-1 2 1 15,1 0 0-15,0 0 0 16,-1 1 0-16,1 1 0 16,0 4-1-16,0-3 1 15,1 2 0-15,2-1-1 0,-1 3 0 16,0 1 0-16,-2 0 0 16,2 3 1-16,-3 1-1 15,-3 5-1-15,1 0 1 16,-2 7-1-16,-4 1-5 15,-5 0-69-15,-11 0-40 0</inkml:trace>
  <inkml:trace contextRef="#ctx0" brushRef="#br0" timeOffset="6390.4916">18194 12614 176 0,'-12'0'0'16,"4"0"6"-16,-3-2 3 0,4-3 1 16,-3 1-3-16,4 2-1 15,2-1-1-15,-1 1 0 16,3 0 0-16,2 2-2 15,0-3-4-15,0-3-11 16,12 1 7-16,12-6 6 0,5-1 1 16,10-4-2-16,10-4 1 15,2-1 1-15,5 0-1 16,2-3 0-16,-4 1 1 16,-1 2 0-16,-1-3-1 15,-1 5-1-15,-5 3 1 16,-1 1 0-16,-7 5 1 0,-6 3-2 15,-6 3 0-15,-5 2-3 16,-7 2 6-16,-5 0-3 16,-1 0 0-16,-3 0 0 15,-3 0 1-15,-2 0 1 16,0 2 6-16,-10 2 7 0,-4 1-8 16,-6 2-3-16,-9 2-4 15,-3 4 1-15,-5-3 0 16,-8 5-1-16,-2-1 1 15,-3 0-1-15,-2-2 2 16,-2 1-1-16,-2-2 0 0,1-4 0 16,1 0 2-16,-2-3-1 15,2-3-2-15,3-1 1 16,0 0 0-16,2-7 1 16,5-1 0-16,0-5 4 15,5-2 6-15,3 5-4 0,5-2 9 16,4 1-8-16,7 4 3 15,6 1-4-15,6 1-4 16,3 3-4-16,3 2 1 16,2 0-4-16,0 0-9 15,12 0 9-15,5 2 0 0,9 2 3 16,8-1 0-16,6-3-1 16,3 0 1-16,5 0 1 15,0-3-1-15,3-3 2 16,0 1 0-16,-3-2-1 15,1 3 1-15,-3 1-2 0,4 3 1 16,-5 0-4-16,-3 0-39 16,-3 8-2-16,-7-1-16 15</inkml:trace>
  <inkml:trace contextRef="#ctx0" brushRef="#br0" timeOffset="6827.9451">16942 12596 100 0,'-27'2'7'16,"0"-2"-3"-16,2 0-4 16,2 0 0-16,1 0 0 15,2 0-25-15</inkml:trace>
  <inkml:trace contextRef="#ctx0" brushRef="#br0" timeOffset="7499.7863">16123 12512 183 0,'-4'0'34'0,"0"0"-32"16,1 0-1-16,3-1 3 16,0-5-7-16,5 3 1 15,8-3 1-15,0 1 1 16,7-2 0-16,-3 0 0 0,7 1-2 16,-1 1 0-16,1-2 5 15,0 2-2-15,3-2-2 16,0 1 1-16,6-1 0 15,1-2 0-15,1 0 0 16,0 2 1-16,5-2-2 16,-1-2-3-16,-2 2 12 0,2 2-7 15,-2 2 0-15,1-1-1 16,-1 3 0-16,7 3 1 16,-3-2-1-16,4 2 0 15,1 0 2-15,2 0-2 0,-2 0 1 16,-4 0-1-16,2 2 1 15,-3 3 0-15,-1 1-1 16,0-1 2-16,-3 2-2 16,-3 2 1-16,0-2 1 15,-3 0-2-15,1-3 0 0,-2-4 1 16,3 0-2-16,1-2-1 16,1-7 5-16,0-2 2 15,5-1-4-15,1 1 1 16,-1 2 0-16,-1 4-1 15,-1 3 1-15,1 2 0 16,-4 0-3-16,-9 2-70 16</inkml:trace>
  <inkml:trace contextRef="#ctx0" brushRef="#br0" timeOffset="9968.9386">10891 12291 126 0,'0'2'12'16,"0"-2"-7"-16,0 0-2 16,0 0 27-16,0 0 13 15,0-6-27-15,0 1-10 0,1-4 11 16,6-2-11-16,0-1 0 16,4 0-2-16,4-1-3 15,-1 3-1-15,6-3 0 16,2-1 0-16,-2 1-6 15,6-1 13-15,1 0-7 0,2-3 1 16,-1 2-1-16,6-2 0 16,2 1 1-16,3-1 0 15,2-1-1-15,3 3 2 16,1-2-2-16,2-4 1 0,5 6 0 16,-1-4 0-16,2-3-1 15,3 0 1-15,-2 0-1 16,-2 0 0-16,1-4 3 15,0-3-2-15,1-2 1 16,0-2-1-16,2-3 0 16,4 2 1-16,1-3 0 15,2 1-2-15,4 0 1 0,1 1-1 16,-2-1 0-16,1-2 0 16,2 1 1-16,-4 0-1 15,2-1 0-15,1 2 0 16,-2 2 0-16,-1 2 1 15,1 0-1-15,1 2 0 16,0-1 1-16,-1 3-1 0,-1-3 0 16,3 1 0-16,0-2 0 15,0 2 0-15,2-4 2 16,-1 2-3-16,2 2 2 0,1-1-1 16,-2 5 0-16,-3-2 0 15,-1 1 0-15,-5 2 1 16,-2 0-2-16,-1 1 1 15,-1-1 0-15,3 0-4 16,1-1 8-16,0 1-4 16,2-2 1-16,3 0 0 0,-3 0-1 15,1 1 0-15,-1 1 0 16,-2 0 0-16,-1 0 1 16,-1 1-1-16,2 2 0 15,-5-4 0-15,1 3 0 0,2-4 1 16,2 0-2-1,-2 1 2-15,2-3-1 0,0 1 2 16,0-4-2-16,-1 3-2 16,-1 1 4-16,-1-3-2 15,-1 4 0-15,1-1 1 16,-1-1-1-16,1 2-1 0,0 1 2 16,0-3-2-16,3-1 1 15,-2-1 1-15,2 1-1 16,0 2 0-16,-1-1 0 15,-1 3 0-15,2-2 0 16,-1 4 1-16,-5 1-1 16,3-2 0-16,1 1 0 0,-4-2 1 15,1-2 3-15,0 0-4 16,0 0 0-16,-2-2 2 16,-1 1 0-16,-1 0 1 15,3-1-2-15,-2 3 5 0,-3 2-3 16,-1-2 0-16,1 4 2 15,-1-2 0-15,-1 2 9 16,-1 2-5-16,-1-2-6 16,1 1 0-16,-1-3-1 15,0 4 0-15,0-4 0 0,-2 2-1 16,0-1 1-16,2-1-1 16,-2 4-1-16,-4-2 1 15,1 2 0-15,0-1-1 16,-3 2 0-16,2-1 0 15,-3 3 1-15,3-3-1 0,-3-1 1 16,0 3-1 0,-3-2 0-16,0-1 1 0,-2 3-1 15,-3-1 0-15,0 2 1 16,-2 0-1-16,0 4 0 16,-3 3 0-16,0 2-1 15,-2 4-1-15,-5 5-2 0,-4 0-33 16,-4 3-19-16,-9 5-24 15</inkml:trace>
  <inkml:trace contextRef="#ctx0" brushRef="#br0" timeOffset="11937.7912">18445 12482 94 0,'0'-2'15'16,"0"-1"-10"-16,-4-1-3 16,4 2 0-16,-1 0 0 15,1-3 2-15,0-2 2 0,0 0 5 16,0 0-1-16,1-7-4 16,6 2 0-16,2-1 0 15,1-2 0-15,2 1-3 16,2 0 0-16,2-3-2 15,-3 3 1-15,3 2-2 0,-2 1-1 16,1-2 5-16,-3 5-3 16,3 1-1-16,-3 0 2 15,-3 0-2-15,-1-1-1 16,-3 6 1-16,-3 1 0 16,-2 1-11-16,-5 5 8 15,-12 13-4-15,-7 5 2 0,0 4 8 16,-5 7 0-16,0-2 0 15,-3 4 0-15,3-6-3 16,1-2 0-16,2-4 1 16,8-8-1-16,6-6 1 15,12-10 0-15,10-12 13 0,27-20 2 16,16-17-5-16,20-18-24 16,15-20-183-16</inkml:trace>
  <inkml:trace contextRef="#ctx0" brushRef="#br0" timeOffset="14328.2376">18457 12234 54 0,'0'-4'27'0,"0"1"-19"16,0-4-10-16,0 3 4 15,0 0-2-15,0 1 0 16,0-1 1-16,0 3-1 15,0-1 0-15,0-2 2 16,0 3-2-16,0-3 2 16,0 2 4-16,-2-1-3 0,-1 1-1 15,1-2 0-15,0 4 3 16,1-2-3-16,-3 2 1 16,-1 0 2-16,1 0-1 15,-2 2-3-15,3 2 1 16,-1 0 1-16,-1-3-3 15,2 2 0-15,1 0 0 0,2 2 1 16,0-2-2-16,0 3 1 16,0-1 0-16,0-1 0 15,0 1 0-15,5-1-4 16,0-3-1-16,2-1 4 16,-1 0-4-16,3-3 10 0,3-8-2 15,0-1 15-15,2-6-10 16,1 0-7-16,-2 2 0 15,0-1-1-15,0 2 1 16,-1-1-2-16,-1 0 3 16,0 1-1-16,1-2-2 0,1-1 2 15,-2-2-1-15,-1-4-1 16,3 8 1-16,-6-4 1 16,3 3-5-16,-5 2 2 15,0 4 8-15,-5-1-7 16,0 0 2-16,0 0 0 0,-3 1-1 15,-5-3 0-15,-3 0 1 16,3-2 0-16,-4-2-1 16,0-2 0-16,0 3 2 15,-3-5-1-15,1 4-1 16,1 0-1-16,-1 3-2 0,-3 1 13 16,0 1-2-16,-3 2-2 15,-2 2 0-15,1 2-2 16,-4 0-1-16,-2-2 0 15,3 2 0-15,-3 2 2 16,2 1 0-16,2 3 0 16,0 1-2-16,1 0-1 0,3 3-1 15,-3 7-1-15,2 3 1 16,4 5-1-16,-2 3 1 16,0 1-2-16,3 3 1 15,3 0 3-15,1 3-3 0,2-1 0 16,0-2 0-16,4 2-2 15,-3-1 4-15,5 3-2 16,1-1-2-16,-1 4 4 16,3 0-2-16,0 3 0 15,0-2-2-15,5 1 2 16,2 2-1-16,4-4 1 0,0-2-1 16,2 0 0-16,2 1-1 15,2-5 1-15,0-1 1 16,4-1-1-16,-1-5-1 15,2-2-2-15,4-5 1 16,1-5-1-16,3-4 3 0,1-3 0 16,4-1 1-16,-1-12 1 15,2-3 5-15,-5-4-8 16,1-2 8-16,-3 0-5 16,1 4 1-16,-3 2-2 15,-1 0-10-15,-6 2-55 0</inkml:trace>
  <inkml:trace contextRef="#ctx0" brushRef="#br0" timeOffset="17250.8652">10799 13244 177 0,'0'0'-1'0,"0"0"6"16,0 0-4-16,0 0 0 15,0 0-2-15,0 0-2 16,0 0 3-16,4-4 1 16,1 1-3-16,0-5 7 0,4 0-3 15,0-5 1-15,4 1 0 16,1-5-2-16,2 0 1 15,2-3 0-15,0-1 0 16,2-4 0-16,0 0-2 16,1-2 2-16,1 0 1 0,0-3 0 15,-2-2-2-15,4 0 3 16,1-1-3-16,1 0 0 16,-1-1 0-16,3-2 0 15,1 6 1-15,3-2-1 16,1 0 0-16,3-2-1 15,-4 0 1-15,4 0-1 16,-4-3 1-16,2-3-1 0,2 1 0 16,-2-1 0-16,4-1 1 15,0 2-1-15,1 0-1 16,-1 0 2-16,2-4-1 16,-3 0 3-16,1 0-3 0,-1-1-1 15,1 0 2-15,0 2-2 16,-2 0 2-16,3 2 0 15,0-2-2-15,2 4 1 16,-4-3 1-16,-1 2-1 16,0-1 0-16,-4 0 1 15,2 0-2-15,-2 3 1 0,-1 0 0 16,4 1 0-16,-3 2 3 16,2-4-3-16,0 3 0 15,-2-1 0-15,2 0 0 16,-3 0 0-16,1 3 0 15,-3 3 0-15,0-1 1 0,0 1-1 16,-1 1 2-16,3 0-2 16,-1-1 2-16,3-2 0 15,-3-2 0-15,4 0 0 0,-1-1 0 16,-1-1-1-16,0-1 0 16,-1-1-1-16,3 2 1 15,-2-1 0-15,2 1 0 16,-2-2-1-16,2-1 0 15,3 1 1-15,-3-3 0 16,0 3-1-16,-2-3 0 16,-1 2 0-16,-1 3-2 0,-1-1 17 15,2-1-15-15,-1-1 0 16,4 0 3-16,0-4-5 16,0 2 6-16,0-2-3 15,4 4-1-15,-8 0 1 16,5 1-1-16,-3-1 0 0,1 1 0 15,-3 2 1-15,3-1 0 16,-1-2-2-16,2 2 2 16,0-1-1-16,2 2 0 15,-1 0 1-15,-1 4-1 0,5 0-1 16,-7-1 2-16,0-2-1 16,2 2 0-16,2-2-1 15,-2 1 2-15,2-3 0 16,0 2-2-16,2 1 2 15,-2 2-1-15,-2-2 1 16,0 2-1-16,0 0 0 0,0-2 0 16,0-2 0-16,0 1 1 15,3-1-1-15,-3 0 1 16,3 0-2-16,-3 3 2 16,0 1-1-16,-2 1 0 0,-1-1 0 15,1 0 0-15,-1-2 1 16,3-1-1-16,0-1 2 15,4-3-1-15,0-1-1 16,3-1 1-16,1 0-1 16,-1 0 0-16,-2 0 1 15,0-2 0-15,1 1-2 0,1-3 1 16,0 2 0-16,3-3 1 16,0 3 0-16,0-2-1 15,1 4 0-15,-2-3 0 16,2-1 0-16,-1-1 1 15,0-2-1-15,2 0-1 0,3-4 2 16,-3 2 0-16,3 0-2 16,-2 2 1-16,-1-4 0 15,2 2 1-15,-1-2-1 16,4 3 1-16,-3-5-2 16,3 4 2-16,-2-2-1 0,-3 2 0 15,1-3 0-15,-1-1 0 16,3 1 0-16,-3-2 0 15,7 1 0-15,-5 0 0 16,0 1 1-16,1 1-1 16,-3 0 0-16,3 0 0 0,-1 3 1 15,3 1-1-15,0-1 0 16,0 2 0-16,-2-3 1 16,-1 3-1-16,2-3 0 15,-1 2 1-15,1-2-1 16,1 2 0-16,1 3 0 15,-2-1 0-15,0 1 2 0,0 2-2 16,-1-1-2-16,0 3 2 16,-1-2 2-16,-3 4-2 15,-1 1-2-15,0 2 4 16,-6 3-2-16,-4 2 0 16,-2 1 0-16,0 0 0 15,-1 4 0-15,-4 7 0 0,0 1 0 16,-2 5 2-16,-2 5-4 15,-1 3 0-15,1 1-5 16,-5 2-36-16,-2-2-31 16</inkml:trace>
  <inkml:trace contextRef="#ctx0" brushRef="#br0" timeOffset="21344.7686">19488 10729 99 0,'-13'-5'26'15,"3"-1"-18"-15,-1 0 4 0,2 2 0 16,3 1 1-16,1 0-4 15,2 1-1-15,1-1-3 16,0 2 1-16,2 1 0 0,0-3-5 16,0 2-8-16,7-2 11 15,4 3-4-15,2-3 3 16,4 1-3-16,5 0-1 16,-2 2 1-16,5 0 0 15,0 0 1-15,-2 0-1 16,4 0 0-16,0 0 1 0,4 0-1 15,0 0 0-15,4 2 1 16,4 1-2-16,3 2 1 16,3 0 1-16,-1 0-1 15,-2 1 0-15,4 0 0 16,2 0-3-16,-4-1 3 0,7-1-4 16,-1-3 5-16,2-1-4 15,4 2 7-15,3-2-2 16,-1 0-1-16,1 0 2 15,4 0-2-15,-1 0 0 16,0 0-1-16,2 0 4 0,-1-2-8 16,0 1 8-16,0-2-2 15,3 1 0-15,0-6-2 16,1 4 1-16,3-3 0 16,-4 2-2-16,-1 1 0 15,1-6 1-15,-3 3 3 0,0 2-2 16,1-1 0-16,-3-1 2 15,5 3 0-15,-3-1-1 16,-2 3-1-16,2 1 2 16,-2-1-2-16,0 1-1 15,0-3 1-15,0-1 0 16,-3 0 2-16,-2 1-2 0,4-2 0 16,-5 2 1-16,1 1-1 15,0 3 0-15,-3 0-1 16,0 0 1-16,-3 0-1 15,-4 0 0-15,2 2 1 0,-6-1-1 16,4 1 0-16,-4-2 0 16,-2 0 0-16,-2 0 1 15,-6 0-1-15,-1 0 0 16,-5-2 1-16,-2-1 1 16,-3 1-1-16,0-3 0 15,-4 4 0-15,-2-2-2 0,-8-1-12 16,-7-4-37-16</inkml:trace>
  <inkml:trace contextRef="#ctx0" brushRef="#br0" timeOffset="22375.9308">20040 9880 94 0,'3'-7'6'0,"2"1"-3"15,2 1 1-15,3 1 2 16,0 1-3-16,4 3 0 16,3-2 1-16,2 0 21 0,5 0-24 15,4 2 2-15,3-2-2 16,3 2 1-16,3-3 1 16,2-2 1-16,2-1 0 15,0-1 1-15,3-2 5 16,2 0 0-16,3-2-1 15,-1 3-7-15,4-1 1 0,-1 5-1 16,0-1 0-16,3 1-2 16,0 0 1-16,4 1 0 15,1 0 1-15,2-1-1 16,-3 1 1-16,3-3-1 0,-5 2 0 16,-1 1 1-16,-1-2 0 15,-2-1 0-15,-2 1 0 16,-1-1 1-16,-1 1-1 15,0 2 2-15,3-3-1 16,-1 3 0-16,2 1-1 16,2 0 0-16,-2 0-1 0,2 2 0 15,-2 0 0-15,-2 0-1 16,0 0 0-16,-1 0 0 16,-1 0 0-16,-4 0 0 15,-1 0 2-15,-2 0-2 16,-3 0 1-16,0 0 1 0,-3 0 0 15,1 0-2-15,-2 0 0 16,0 0 1-16,-2 0 0 16,-5 0-1-16,-1-2 1 15,-4 1-1-15,-8-1 1 0,0 0-1 16,-3 2 1-16,-4-2 0 16,-4 1 0-16,3-1-1 15,-2 0 2-15,-1 2-2 16,1 0 1-16,-1 0-1 15,-1 0 0-15,2 2-1 16,-4 3-16-16,-4 2-51 16</inkml:trace>
  <inkml:trace contextRef="#ctx0" brushRef="#br0" timeOffset="23954.0344">20149 9722 87 0,'5'3'33'0,"3"-3"-25"16,-1 0-6-16,1 0 0 0,6 0-1 16,0 0 1-16,4 0-1 15,1-3-1-15,3 2 1 16,1-1 1-16,3 0-2 16,2 0 2-16,0 2-1 15,5 0-2-15,2 0 2 16,4 4 0-16,5 2 0 15,5-5-1-15,4 1-1 0,-2 0 0 16,5 0 1-16,0-2 2 16,1 0-2-16,1 0 4 15,3 0-1-15,2 0-2 16,1 0 1-16,4 0 1 16,4 0-1-16,2 0 0 15,-1 1 2-15,1 1-3 0,3 2 0 16,-2-4 0-16,-1 0 2 15,-2 0 1-15,-1 0-2 16,0-2-1-16,-6-5 3 0,-2 2-2 16,-2-1 1-16,-12 2-1 15,-2 1 0-15,-6 1-1 16,-7 2 0-16,-7 0 0 16,-3 0 0-16,-4 0 0 15,-2 0-1-15,-4 0 2 16,0 0-2-16,-2 0 4 0,-5 0 0 15,0 0 0-15,-4 0 2 16,-1 0-2-16,0 0 0 16,-1 0 4-16,-1 0 13 15,0 0 4-15,0 0-3 16,0-2-11-16,0 2-3 16,0-3 7-16,0-1-8 0,-3 1-2 15,-1 1-1-15,1 0 0 16,-1 0-2-16,3 0-1 15,-3 1 0-15,2 1-1 16,-1-2 0-16,0 0 1 0,2 2-1 16,1 0 0-16,-2 0 0 15,2 0 1-15,-2 0-1 16,2 0 0-16,0-2 0 16,0 1 1-16,0 1 1 15,0-4-2-15,0 1 3 16,0-1 1-16,0 0 0 0,0-1 0 15,0-2-1-15,0 3 0 16,2 1-2-16,1 1 0 16,0 2-1-16,0-2 0 15,-1 2 1-15,3 0-1 16,1 0 0-16,-1 0 1 16,0 6 0-16,0 7-1 0,-5 4-7 15,-12 1-107-15,-13 1-13 16</inkml:trace>
  <inkml:trace contextRef="#ctx0" brushRef="#br0" timeOffset="25328.9427">19551 10680 43 0,'-7'-8'3'0,"-1"-2"-2"16,1 2 3-16,4 1 8 15,-1 0-3-15,3-1 0 16,1 1 10-16,0 2-2 0,0-2-7 16,0 1-8-16,5 3 1 15,0-1-2-15,2 3-1 16,3-1 2-16,-2 1-2 15,3-2 0-15,0 2 0 0,3 1 0 16,3-2 0-16,-2 2 0 16,4 0 0-16,0 0 0 15,1 0-2-15,2 0 2 16,1 0-1-16,0 2 1 16,2 2 0-16,1 0-2 0,1 0 4 15,-2 0-2-15,-2 5 0 16,2-2 1-16,-2-2 1 15,-1 0-2-15,1 3 1 16,-3-1-1-16,0-2 0 16,-1-1 0-16,1 2-1 15,0-2 3-15,0-2-1 0,1-2 7 16,1 0 22-16,3 0-13 16,2-2-7-16,-2-5-2 15,0 1-3-15,6 0-1 16,-8 3-2-16,4-3-1 0,-2 0 0 15,0 1 2-15,0 0-2 16,1-2 2-16,1-2-2 16,2 5-1-16,1-3 3 15,1 2-1-15,-2-1-1 16,3 0-1-16,0 4 0 0,-1-1 0 16,-1 2 2-1,-1-3-2-15,-3 4 0 0,3-2 0 16,-4 2 1-16,2 0-4 15,2 0 8-15,-2 0-4 16,4 0 0-16,-1 0 0 16,4 0 0-16,-2 4-2 0,1-1 2 15,1 1-1-15,-2 1 1 16,2 1-2-16,-2 0 1 16,3-2-1-16,1 0 1 15,-2 0 2-15,5-1-1 16,-1-1 0-16,2-2 0 0,-1 0 1 15,-3 0-1-15,0 0 0 16,-1-5-1-16,2 4 1 16,-1-1 0-16,1 1-1 15,4-3 0-15,1 4 1 16,-2-1-1-16,0-1-1 0,1 1 3 16,-2-2-3-16,2 2 1 15,-4-3 0-15,5 0 1 16,1-1-1-16,1 1 0 15,-2-1 0-15,-1 2 1 16,1-3-1-16,-4 0 0 16,-2 3 1-16,-2 0-1 0,1 1 1 15,-1 1-1-15,3-2 2 16,-3 2-2-16,0-1 0 16,0 0 0-16,-2-1 0 15,-1 0 0-15,-2-1 0 16,-2 0 0-16,0-2 0 0,-5 1 1 15,4 2 1-15,-4-2 0 16,-2 0 7-16,-1 1-3 16,-1-2-1-16,0 4-1 15,-4-1 0-15,0 1 4 16,0-2-6-16,-1 4 0 0,4 0 1 16,-3 0-2-16,-9-7-12 15,-12-9-120-15</inkml:trace>
  <inkml:trace contextRef="#ctx0" brushRef="#br0" timeOffset="27297.5499">20260 10657 48 0,'2'-5'10'0,"0"0"0"16,-2 0 5-16,0 0 1 16,2-2-2-16,-2 2-3 0,0-2 1 15,0 4 1-15,0-4 12 16,0 3-19-16,0 0 3 15,0 1-4-15,0-1-1 16,0-1 0-16,0-1-2 16,0 3 2-16,0-1 2 0,0 1-1 15,0-1-2-15,0 4 1 16,0-1-2-16,0 1 1 16,0 0-3-16,0 0 0 15,0 0 0-15,1 0 0 16,6 0 0-16,1 1 0 0,-3 1 0 15,2 2 0-15,0-3 0 16,0-1 0-16,-1 3 0 16,0-3 0-16,-1 1 0 15,0-1 0-15,2 1 1 16,1-1-1-16,-1 0-1 16,-2 0 2-16,0 0-1 0,2 0 0 15,3 0 2-15,-5 0-2 16,0 0 0-16,1 0 0 15,1 0 1-15,-1 0-1 16,-4-1 0-16,1 0 0 0,-3 1 1 16,2-3-1-16,-2 3 0 15,2-1 2-15,-2-3 1 16,0 2 2-16,1-1 0 16,-1-1 0-16,2 0-2 15,-2 2-1-15,0 1-1 16,0-1 1-16,0 0-2 0,0 1 1 15,0-1 1-15,0 1-1 16,0-2-1-16,0 0 1 16,0 3 0-16,0-4 0 15,2 4-1-15,-1-1 1 16,3 1-2-16,-1-3 1 0,5 3 0 16,-1 0 0-16,2-2 0 15,1 2 1-15,7-1-2 16,-5 0 1-16,5 1 0 15,1-3 0-15,0 3 0 16,2 0 1-16,1 0-2 0,0 0 3 16,3 0-2-16,3 0 0 15,-3 0 0-15,2 3 0 16,-1-2-1-16,0 5 1 16,1-3 0-16,-1 2 0 15,0 1-1-15,0 0 2 0,2-3-1 16,2 2 0-16,-1-3 0 15,3 0 0-15,-2-2-1 16,1 0 3-16,1 0-4 16,-2 0 4-16,-1 0-3 15,1 0 3-15,2-4-2 16,1-1 0-16,0 1-1 0,0-1 0 16,2-1 2-16,-1 1 0 15,1-1-1-15,-4 3 0 16,1 2 1-16,-6-2-2 15,2 3 2-15,-5 0-2 16,1 0 2-16,0 0-1 0,1 0 0 16,1 3 0-16,2-1 1 15,-1 0-1-15,1 1 0 16,0-2 0-16,0-1 1 16,1 2-1-16,-5 0-2 15,0-2 4-15,-1 2-4 0,-2-1 3 16,-3-1-1-16,1 3 0 15,-2-2 1-15,1-1 0 16,-3 0-2-16,-5 0 2 16,0 0 0-16,-4 2-2 15,0-2-4-15,-5 1-12 16,0 3-24-16,-5-1-44 0</inkml:trace>
  <inkml:trace contextRef="#ctx0" brushRef="#br0" timeOffset="28500.6627">16886 12485 101 0,'0'0'34'0,"0"0"-21"0,0 0-11 16,3 0-2-16,4 0 0 15,-1 0 1-15,5-1-1 16,4-4 1-16,0-1 1 16,11-1-1-16,-4-2-2 15,5 0 3-15,5 4-1 0,-2-3-1 16,8 3 1-16,-1 2 0 15,9-1 1-15,-3 4-2 16,-2 0 0-16,2 0 0 16,0 0 0-16,-2 0 0 15,3 0 0-15,-3 4 1 16,-1 1-1-16,6-3 0 16,-3-1 0-16,-1-1-1 0,-5 0-2 15,-3 0 4-15,-3 0 1 16,-4 0-1-16,-5 0 0 15,-5 0-1-15,-2 0 2 16,-5 0-2-16,-5 0 0 0,-1 0 2 16,-4 0 2-16,0 0 56 15,-7 0-34-15,-7 0-22 16,-4-1-1-16,-2-3 0 16,-3-1-2-16,-6-1 0 0,-3-1 0 15,-5 0-1-15,-6-1 1 16,-1-2 0-16,-5 3-2 15,0 2 2-15,-2-2-1 16,-3 3 1-16,0-1-1 16,4 1 1-16,-1 3-1 15,2-1 0-15,5 2 0 16,5 0 1-16,5 0-1 0,5 2 0 16,4 3 1-16,8-2 0 15,5 3-1-15,7-1 1 16,5 1-2-16,0-1 0 15,13 0-1-15,9 4 1 0,9-2 0 16,1-1-16-16,0-5-95 16</inkml:trace>
  <inkml:trace contextRef="#ctx0" brushRef="#br0" timeOffset="30734.8774">19619 10570 103 0,'0'-3'2'15,"0"-6"16"-15,-3 3-11 0,-1 0 7 16,2 0-3-16,2-2 0 16,-1 4 17-16,1-4-24 15,0 5 1-15,0 1-3 16,0 0-1-16,1 2-1 0,3 0 0 15,1 0 0-15,2 0 0 16,3 7 0-16,-3 1 0 16,3 0 1-16,2 2 0 15,0-2-1-15,-2 1 0 16,3-2 1-16,1 1-1 16,3-4 0-16,-2 4-1 0,0-2 1 15,-1-3 0-15,3 2 1 16,-3-2-1-16,2 5 1 15,2-3-2-15,-2 0 1 16,2 0 2-16,0-1-4 16,-2-1 2-16,0 3 0 15,-2-2 1-15,1-2-1 0,-4 1 0 16,2 0 0-16,-4-1 1 16,-1-2-1-16,4 0-3 15,-2 0 3-15,1 0 2 16,2 0 2-16,1 0-2 0,-1 0-1 15,-1 0 1-15,2-3-1 16,1 1 0-16,-3 0 0 16,3 1-1-16,-1 1 1 15,2 0 0-15,0 0-1 16,1 0 2-16,-4 0-2 16,6-2 0-16,-2 2 0 0,2-1 1 15,-1-2 0-15,-1 2-1 16,2 1 1-16,-2-2 1 15,1-2-2-15,-2 2 1 16,1 2 1-16,1-2-2 0,-1 2 1 16,4 0-1-16,-2 0 1 15,1 0 0-15,2 0-1 16,3 2 0-16,-2 0 1 16,0-1 1-16,1 2-2 15,1-1 0-15,-4-2 1 0,1 0-1 16,-2 0 0-16,-1 0 1 15,1 0 0-15,-3 0-1 16,0 0 1-16,3 0-2 16,-2 0 2-16,3 0-1 15,5 0 1-15,-1 0-1 16,2 0 0-16,-3 0 1 0,7 1-1 16,-2 2-1-16,-2-2 2 15,0-1-1-15,-3 2 0 16,1-2 0-16,-4 0 0 15,4 0 0-15,-3 0 1 16,3 0-1-16,2 0 1 16,-2 0-1-16,2 0 1 0,0-2-1 15,0 2 1-15,2 0-1 16,-2 0 0-16,1 0 0 16,-2 0 0-16,-2 0 0 15,1 0 0-15,-1 0 1 0,1 0-2 16,-4 0 2-16,6 0-1 15,-1-1 2-15,2 1-2 16,1-3 1-16,3 3-1 16,1-1 0-16,-1 1 0 15,0 0-1-15,0 0 2 16,1 0 0-16,-1 0-1 0,0 0 0 16,2 0-1-16,0 0 2 15,0 0-1-15,3 0 1 16,2 0-2-16,1 0 2 15,0 0-1-15,-1-5 0 0,-3 4 0 16,-1-1 0-16,1 0 0 16,-1 0 0-16,3 1 0 15,-4 0 0-15,0 1 1 16,0-4-1-16,-4 2 0 16,-1 0-1-16,-2-1 2 0,-3-1-1 15,-5-2 0-15,-3 3 0 16,-3-2 0-16,-2-1 1 15,-1 1-2-15,-1 1 5 16,-1-1 4-16,-3 1-3 16,-1 3 2-16,-1-3-3 15,-3 4 0-15,2 0 2 0,0-2-3 16,-2 2 0-16,0 0 1 16,0 0-2-16,0 0 3 15,0 0-1-15,0 0 3 16,0 0 6-16,0-1 2 15,0 1-3-15,0-2-4 0,0 0-1 16,0 0 4-16,0 2-6 16,-2-3-3-16,2 2-1 15,0 1-4-15,0 0 3 16,0 0-1-16,0 0-1 16,0 0 0-16,0 0 0 0,0 0-4 15,0 0 4-15,0 0-1 16,2 6-43-16,-2-2-10 15,0-3 6-15,-9-1-136 16</inkml:trace>
  <inkml:trace contextRef="#ctx0" brushRef="#br0" timeOffset="33312.8136">10338 13352 183 0,'1'-18'52'15,"1"3"-56"-15,3-3 7 16,2-4-2-16,6 1 0 16,0 0 0-16,0-4-1 15,6 2 0-15,1-2 1 0,1 0-1 16,4-4 2-16,0 2-2 16,4 2 0-16,2-3 0 15,-1 1 1-15,3-1-2 16,-1-1 2-16,2-2-1 0,0 1 0 15,0 0 1-15,3 0-2 16,0-2 2-16,2 3-1 16,2 0 0-16,0 1-1 15,-1-1 2-15,0 1 0 16,3-3-2-16,-2-1 1 16,7-1 0-16,-2-4 0 0,3 0 0 15,2-2 0-15,0-4 1 16,1 0-1-16,1 0 0 15,0-1 0-15,4-4 0 16,-3 1 0-16,-1-1 0 16,0-4 0-16,1 4 1 15,0 2-1-15,-1-1 0 0,1 0 0 16,2-2 0-16,0-1 0 16,-3 0 0-16,1-4 0 15,0 1 0-15,2 0-1 0,0-2 1 16,-3-2 1-16,3 2-1 15,0-5 1-15,-2 3-1 16,-1 2 0-16,1-1 0 16,2 3 0-16,-2 0 1 15,0 1 0-15,-1-3-2 0,0-1 2 16,1 1-1 0,-1 0 0-16,1-4 0 0,2 2 0 15,2 0 0-15,-8 2 1 16,2-2-1-16,-2 5-1 15,3 0 2-15,-4 0-1 16,4 2 0-16,1-1 0 16,-3-4 0-16,2-1 0 0,1 1 1 15,-5 0-1-15,6 1 0 16,-1 1 0-16,0-3 1 16,-1 4-2-16,-2 1 2 0,3 0-1 15,0 1 0-15,1-1 0 16,1-1 1-16,-1-1-1 15,3-2 0-15,0-5 2 16,-4 2-2-16,2-3 0 16,4-3 0-16,-3-4 1 15,3 4-1-15,-1 0 1 16,2-2 0-16,0 2-1 0,0-3 2 16,0 3-2-16,2-2 0 15,-4 0 0-15,2 0 0 16,-1 0 1-16,1 0 0 15,-4 2-1-15,0 0 1 16,-1 5 0-16,1 0 1 0,-1 0-2 16,2 0 0-16,-1 0 0 15,0 3 0-15,-1-3 0 16,0 2 0-16,-2 3 1 16,-3 3-1-16,0-1 0 0,1 4 2 15,-5-1-4-15,-2 3 4 16,-1 1-2-16,-2 6 0 15,-1 0 0-15,0-2 0 16,3 2 0-16,0-3 1 16,2 2-1-16,-2-3-1 15,0 2 1-15,-1-1 0 16,-2 5 1-16,-1-2-2 0,3 0 2 16,-1-4-1-16,2 2 0 15,0-4 0-15,2 0 0 16,0 1 0-16,-2 1 1 0,-2 0-1 15,3 2 1-15,-3 0-1 16,2 1 0-16,0-4 0 16,0 0 0-16,-3 0 1 15,3-2-1-15,-1 0 1 16,2 0-1-16,-2 0 1 16,2 1 0-16,-2-3 0 0,1 1-1 15,0 2 1-15,-8 1-1 16,-2 3 1-16,-2 2-1 15,-1 3 2-15,-3 2-2 16,3 0 2-16,-1 2-1 16,1 2-1-16,-2 4 0 15,0 2 1-15,-2 8-1 0,0 6 1 16,-5 6-2-16,-3 4-1 16,-4 2-38-16,-8 6-56 15</inkml:trace>
  <inkml:trace contextRef="#ctx0" brushRef="#br0" timeOffset="35437.6555">20136 9962 37 0,'0'-4'17'16,"0"-1"0"-16,0-1 1 0,0 1-5 15,0 2-6-15,0-1-3 16,0-3 2-16,0 2 3 16,0-5-1-16,6 5-4 15,-1-4-1-15,4 2-1 16,0-2-2-16,2 2 3 0,-1 0-2 15,2 0 0-15,1 2-1 16,2-3 1-16,1-1-1 16,1 2 1-16,2 2-1 15,1-4 1-15,2 0-1 16,3 2 1-16,-2 1-1 16,2 1 0-16,2 0 0 0,2 1 0 15,0 3 0-15,-2 1 0 16,1 0 1-16,1 0 0 15,0 0-1-15,0 0 1 16,3 0-1-16,-3 0 0 16,0 0 0-16,0 1 0 0,2-1 0 15,-2 2 1-15,3-2-1 16,3 0 1-16,1 0-1 16,5 0 0-16,1 0 2 15,2 2-2-15,0-2 0 16,0 0 1-16,2 0-4 0,0 0 5 15,0 0-1-15,3 0-1 16,-3 0-1-16,1 0 2 16,-1-4-1-16,0 1 1 15,0-2-1-15,1-1 0 16,1-1 0-16,4 0-1 0,-1 0 1 16,-3-1 0-16,1 1 0 15,-3 0 0-15,-1 2 0 16,-7-1 1-16,-1 3-1 15,1-2 0-15,-5 3 2 16,-2-2-2-16,-3 3 0 0,-7-1 0 16,-1 2 0-1,-4 0 0-15,-1 0 0 0,-8 0 0 16,2 0 0-16,-6 0 0 16,2 0 0-16,-5 0 0 15,1 0 0-15,-1 0 0 16,0 0 0-16,0 2 4 0,0-1 7 15,-4 1-7-15,-3 0-1 16,0 1 0-16,-2 1-3 16,0-1 2-16,-2 1-2 15,4 2 1-15,-1-3 0 0,0 4 0 16,2 0-2-16,-1 1-2 16,-3-3-21-16,-5 0-57 15</inkml:trace>
  <inkml:trace contextRef="#ctx0" brushRef="#br0" timeOffset="36140.7376">20601 9860 0 0,'24'-3'8'0,"3"1"-5"0,-1-2 1 15,5 2 0-15,-1 0-4 16,7 2 2-16,-1 0-1 16,3 0 0-16,8 0 0 15,3 0 0-15,4-2 0 0,2 1 0 16,1-3 0-16,0 1-1 16,2-1 1-16,-1 1-1 15,-2-4 0-15,-4-1 0 16,0 3 1-16,-7-2-1 15,-2-2 0-15,-5 2 0 0,-4 0 0 16,-2 2 0-16,-3-1-1 16,-4 0 1-16,-4 1 0 15,-1 2 0-15,-2-1 4 16,-3 3-4-16,0-4 3 16,0 4 0-16,-3-1 3 15,2 0-3-15,-4 2 0 0,0 0-2 16,-2 0-1-16,1 0 0 15,-2 0 1-15,0 2 1 16,3 4 1-16,0-3-1 16,-6 3 1-16,-4-3-53 15</inkml:trace>
  <inkml:trace contextRef="#ctx0" brushRef="#br0" timeOffset="37843.8103">10463 11929 185 0,'12'-5'-40'16,"3"-4"72"-16,3 0-30 15,5 2 0-15,6-1-1 16,7 0-1-16,0-3 0 0,7 0 1 15,2 1-1 1,4-3 0-16,5 1 0 0,6-4 0 16,3 0 2-16,2-2 1 15,3-2-4-15,2 0 2 16,0-2-1-16,0 0 1 16,4 1-2-16,2-3 0 15,0-1 1-15,1 0 2 0,2 0-2 16,3-1 0-16,3-3 0 15,3 1 0-15,2-4 1 16,5-3-1-16,4 2 0 16,4-3 1-16,-6 0-1 0,5 2-1 15,-1 2 1-15,1-1 1 16,0 2-2-16,1 2 2 16,1-3-1-16,-4 2 1 15,0-2-1-15,3-2 0 16,-2 0-1-16,-3-1 2 15,5 0-4-15,4 0 5 0,-3 1-1 16,3-2-2-16,2 1 2 16,-1-1-1-16,-1-2 1 15,3 0-1-15,0-2 0 16,-1-2 0-16,-2-1 0 16,0-4 0-16,1 5 1 0,-4-7-1 15,3-1 0-15,3 0 0 16,0-5 0-16,-4 2-1 15,5-4 0-15,-5 0 0 16,1-1-41-16,0 3 41 16,-4-2 2-16,0 0-2 0,-6 2 2 15,-2 1-1-15,-1 2-4 16,-5 1 5-16,1 1-1 16,0-4 0-16,2 1 4 15,-5-2-4-15,-1-3 4 16,1 3-4-16,-4-2 1 15,-7 3 0-15,-1-3 6 0,-2 4-2 16,-3 1-2-16,-1 0 4 16,-1 2-1-16,-6 4 2 15,0 0 0-15,-1 1-4 16,-6 4-1-16,-1 0-1 16,-6 2 0-16,-1 7-2 0,0 1 0 15,-4 8 2-15,-5 5-4 16,-4 4 2-16,-11 1-20 15</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7:45.969"/>
    </inkml:context>
    <inkml:brush xml:id="br0">
      <inkml:brushProperty name="width" value="0.05292" units="cm"/>
      <inkml:brushProperty name="height" value="0.05292" units="cm"/>
      <inkml:brushProperty name="color" value="#FF0000"/>
    </inkml:brush>
  </inkml:definitions>
  <inkml:trace contextRef="#ctx0" brushRef="#br0">8059 5139 220 0,'16'0'-50'16,"2"-7"70"-16,-1 3-21 16,9-4 3-16,1 0 0 15,3 0 3-15,1 2-1 16,4-3-1-16,3 4-1 0,2 0-1 16,1 5 0-16,2 0 0 15,2 0 0-15,6 0-1 16,-1 5 2-16,4 0-1 15,0 2-1-15,1-1 1 16,2-2-1-16,-1 0 1 16,2 0 0-16,3-2-2 0,2 2 2 15,1-1-1-15,1 0 2 16,7 2-2-16,-2-1 1 16,0 3-1-16,1-3 1 15,0 3-1-15,0-4 2 16,-1 2-2-16,4-2 1 0,3-1-2 15,-1-2 4-15,6 0-5 16,-1 0 4-16,2 0-2 16,1-5 1-16,0 2 0 15,3-2-1-15,1 1 0 16,0 1 1-16,4 1 1 0,-1 0-1 16,1 2 1-16,-3 0-2 15,1 0 0-15,0 0 2 16,-1 0-2-16,0 0-1 15,0 0 2-15,1-3-1 16,0 1 1-16,-7 0-1 16,-1-2 1-16,3 2 1 0,-4-1 1 15,-1 0-2-15,1 1 0 16,-1 1 1-16,-2-2-1 16,-3 2 1-16,-1-1 3 15,-7 0-3-15,-3 2 1 16,-1-2 1-16,-6 0 0 0,-4 0-3 15,-2 0 0-15,-2 2 0 16,-10-1 0-16,1 0 0 16,-5 1-1-16,-5 0 0 15,-1 0 1-15,-5-3-1 16,-7 3 0-16,-1 0-14 0,-9-1-22 16,-7-6-48-16</inkml:trace>
  <inkml:trace contextRef="#ctx0" brushRef="#br0" timeOffset="906.1934">8989 5106 141 0,'-19'-12'28'0,"4"-1"-23"16,0 2 6-16,3 0 2 0,1 0-8 15,2 2-1-15,3-1 0 16,3 2-2-16,1 1 1 16,0-2-1-16,2 2-1 15,0 0-1-15,2 0-1 16,5 1 5-16,6 1 3 0,1 2-4 15,3-3-1 1,2 4-2-16,6 2 0 0,2-2 1 16,4 2 0-16,3 0 0 15,2 0-1-15,1 0 0 16,3 4 0-16,0 2 0 16,-1-2 0-16,3 2 1 15,0 1-2-15,3 4-1 0,2-2 2 16,-1 1 0-16,3 1 0 15,2 2 1-15,0-1-1 16,2 2 1-16,1-2-1 16,-3 1 0-16,3-1 0 0,2 1 0 15,2-1 0-15,-2-2 0 16,1-1 1-16,1 1-1 16,4-2 0-16,-3 0 0 15,2-1 2-15,2-2-2 16,0 1 0-16,-2-2 0 15,6-1 1-15,-1 0-1 0,0-3 1 16,2 0-1-16,-1 0 0 16,-4 0 1-16,3 0 0 15,-2 0-1-15,0-3 1 16,-1 0 1-16,-4 1-3 16,2 0 2-16,-2 2-1 0,-5 0 0 15,0 0 0-15,-5 0-2 16,-8 0-51-16,-5 0-102 15</inkml:trace>
  <inkml:trace contextRef="#ctx0" brushRef="#br0" timeOffset="1515.5158">10070 5302 153 0,'14'-16'12'16,"4"1"-2"-16,4 0-8 0,5 3-2 15,3-3 1-15,-1 6 2 16,4 0-2-16,1 1-1 16,1-1 0-16,4 1 1 15,5 3-2-15,1-2 2 16,5 3-1-16,2 0 0 0,7-1 0 16,-1 2 1-16,3 1-2 15,0 0 1-15,2 1 0 16,-4 0 1-16,0 1 0 15,1 0 3-15,2 0 0 0,-1 0-2 16,4 0 1-16,1 0 1 16,4 1-3-16,-1 2 1 15,1 1-2-15,-2 2 1 16,-5-1-1-16,-4 2 1 16,0 0-1-16,-1 4 1 15,-2-3 0-15,0-2-27 16</inkml:trace>
  <inkml:trace contextRef="#ctx0" brushRef="#br0" timeOffset="2859.173">15438 5261 201 0,'17'-3'4'16,"1"-3"10"-16,5-2-15 16,9 2 4-16,2 3-2 15,8-1 0-15,1 2-1 16,9 1 1-16,4 1 1 16,4 0-1-16,4 0 0 0,6 0 0 15,5 0-2-15,4 0 4 16,0 0-2-16,7 0-1 15,1-2 0-15,1 2 3 16,2 0-4-16,3 0 1 0,4-2 1 16,0 2-1-16,3 0 0 15,5 0 0-15,-2-1 0 16,-1 4 1-16,5 2-2 16,-3 0 1-16,-3 1 1 15,-2 0-1-15,1-1-1 16,0 2 3-16,0-4-2 0,-2 4-1 15,3-1 2-15,1-1-2 16,-3 0 2-16,1 1-1 16,-1-2 0-16,1-1 0 15,-3 0 1-15,4-2-2 16,-2 0 1-16,-2-1 1 16,1 0-1-16,-3 0 0 0,2 0 0 15,1 0 0-15,-1 0 2 16,1 0-2-16,-1 0 1 15,2 0-1-15,-8 0 0 16,3 0 0-16,-4 0 1 0,-2-2-1 16,2-2-1-16,-2 0 1 15,2-2 0-15,-1 3 0 16,1-4 0-16,2 3 1 16,0 0-1-16,1-1 2 15,-3 0-1-15,-1 1 1 16,0 1-1-16,-2-2-1 0,-8-1 1 15,-2 0 0-15,-3 2 2 16,-9 1 9-16,-2 0-4 16,-8 0-7-16,-7 3 0 15,-7 0-1-15,-12 3 1 16,-10 6-2-16,-16-2-48 0,-3-1-122 16</inkml:trace>
  <inkml:trace contextRef="#ctx0" brushRef="#br0" timeOffset="4140.3302">23776 5361 64 0,'0'-5'37'0,"2"-2"-19"16,13 0-9-16,2 1 0 16,5-1-5-16,7 1 3 15,3-2-2-15,2 3 0 16,0-2 2-16,7 2-2 0,1-1 1 15,4 2-2-15,5-2-1 16,5 2-1-16,7 0 0 16,3 1 1-16,5-1-1 15,9 0 2-15,0 1 4 16,8-1-1-16,2 0-2 16,3 0-2-16,8-4 1 15,-2 3 0-15,7-1 1 0,2 0-1 16,3 0 2-16,7 0-3 15,3 3 0-15,-1 1-1 16,2 0 1-16,7 1-3 0,-3 1 1 16,3 0-1-16,1 0 1 15,1 0 0-15,1-1-1 16,1 1 0-16,4 0 0 16,-4 1 0-16,4 2 1 15,-3 1-1-15,0-1 0 16,5 4 0-16,-6-1 1 0,2 3-3 15,-6 2 2-15,4-1 0 16,-10 1-1-16,0 0 0 16,-8-3 0-16,-4 0 1 15,-7-4 0-15,-9 1-2 16,-6-2 2-16,-16-1 0 0,-9 0 0 16,-10 1 2-16,-13-1-6 15,-12-2-9-15,-12 0-74 16</inkml:trace>
  <inkml:trace contextRef="#ctx0" brushRef="#br0" timeOffset="5437.1184">5180 6066 244 0,'20'-12'-41'15,"-3"-3"54"-15,2 3-8 16,3 1 1-16,-2 2-2 15,6 0 2-15,1 2 0 16,2 0-4-16,5 4-1 0,5-1 0 16,3 4 0-16,0-2 0 15,9 2 0-15,-1-2-1 16,4 2 1-16,0 0-1 16,2 0 0-16,0 0 0 15,2 0 2-15,3 0-4 0,5 0 2 16,0 0 2-16,7 0-2 15,5 0 0-15,0 0 0 16,7 2 0-16,-2-2 1 16,4 2-2-16,6-2 2 15,3 4-1-15,3-2 0 16,3-1 0-16,5 1 1 0,-4 0-2 16,5-2 2-16,2 0-1 15,0 0-1-15,4 0 2 16,-3 0-1-16,3-2 0 15,-5-1 0-15,3-3-1 0,-3 4 2 16,-3-2-1-16,-2 1 0 16,2-2 0-16,-9 1 0 15,-3 0 1-15,-6 1-1 16,-8 0 1-16,-1-1 0 16,-9-2 0-16,-4 3 1 15,-6 1 1-15,-6 0-3 0,-8 2 3 16,-4 0-2-16,-6 0-1 15,-9 9 0-15,-8-1 0 16,-8-3-9-16,-9-5-246 16</inkml:trace>
  <inkml:trace contextRef="#ctx0" brushRef="#br0" timeOffset="8624.3727">7767 8247 262 0,'-1'-12'14'16,"-3"-2"-3"-16,2 1-7 0,2 2 0 15,0 3 0-15,0 1-2 16,0-1-1-16,0 5 1 16,9-1 1-16,6 1 3 15,6 3-4-15,4 0-2 16,11 0 2-16,8 0-2 16,2 0 2-16,8 0-2 0,4 0 1 15,4 0-1-15,3 0-1 16,5 0 1-16,4-7 2 15,1 1 0-15,6-5 3 16,-3 4-3-16,2-4-1 16,-3-1 0-16,-5 3 1 15,-6 0-2-15,-6 3 1 0,-4 6-2 16,-10 0 2-16,-7 6-1 16,-10 10-3-16,-16 1-83 15</inkml:trace>
  <inkml:trace contextRef="#ctx0" brushRef="#br0" timeOffset="11233.5777">17186 8257 180 0,'0'-11'25'16,"0"-7"-21"-16,7 5 14 15,3-1-4-15,5 2 13 0,5 1-24 16,6 0-2-16,4 4 0 16,6-2 0-16,7 4-14 15,11-1 14-15,7 2-2 16,5 3 0-16,14 1 1 15,7-2 1-15,11 2-2 16,4 0 2-16,3 0-1 16,10 0 1-16,-1-3-2 0,4-1 2 15,5-1-1-15,4-1 2 16,4-2-2-16,3-3 0 16,1 1 0-16,3-2-2 15,1-4 2-15,-5 0 2 0,-1 2-1 16,-8-4 15-16,-3 6-13 15,-6-3 1-15,-13 6-1 16,-11 1-1-16,-12 6 0 16,-9 2-2-16,-15 7 2 15,-14 17-2-15,-21 6 0 16,-16 3-79-16</inkml:trace>
  <inkml:trace contextRef="#ctx0" brushRef="#br0" timeOffset="22906.637">16265 8002 145 0,'-11'0'5'15,"6"1"-3"-15,-3 0-2 16,5 3 0-16,-1 2-1 0,2 0 1 16,2-2-2-16,0-3-3 15,0 2 3-15,2-1 0 16,10 0 3-16,3-1 2 15,7 1 1-15,3-1 2 16,6 2-4-16,3-2 3 0,0 4-1 16,3-4 2-16,3 1 3 15,-3 0-1-15,7-1 5 16,0 1-6-16,5 2 0 16,5 1-3-16,6-2 0 15,-4 1-3-15,7 2 1 16,3-1 0-16,-4 1-2 15,5-3 1-15,-5 2 1 0,7-1-2 16,-3-1 0-16,2 0 0 16,1 1 3-16,1-2-2 15,1 2-1-15,2-1 1 16,2 1-1-16,4 0 1 0,5-1 0 16,0 2-1-16,4-2 2 15,4 1-1-15,-2 2 0 16,-2-2 0-16,0 0-1 15,-6 0 0-15,1-2 1 16,0 2 0-16,-5-3-1 0,4 1 1 16,-6-2 0-16,0 0 2 15,-1 0 6-15,-1 0-1 16,-4 0-4-16,-2 0 0 16,0 0 0-16,-1 0-1 15,0 0-1-15,-1 0 1 16,-1 0-2-16,-6-2 0 0,-3-1 1 15,-10 1-1-15,-3-1 0 16,-8-1 1-16,-5-3 0 16,-7 3-1-16,-1-2 0 15,-6 2 3-15,2-2 0 0,-3-1 1 16,-2 0-3-16,2-2 0 16,-1-2-1-16,3-1 0 15,-3-4 0-15,0-2 1 16,-1 2-2-16,-3-6 2 15,2 3-2-15,0-2 0 16,-3-1 2-16,0 0-1 0,2-2 0 16,-1-2 2-16,3-2-3 15,-1-2 0-15,1 3 0 16,0-1 13-16,-1-2-30 16,-1 1 34-16,0-3-16 15,-3 0 0-15,6 0 0 16,-7-3-1-16,1 2-1 0,2 1-3 15,-3 0-1-15,-2-1 5 16,0 5 4-16,2-3-3 16,1 1 0-16,1 3 0 0,0-1-1 15,-2-1 1-15,2 2-2 16,-2 1 1-16,-3-1 1 16,-3 2-2-16,-1 0-9 15,0 2 10-15,-7 3 0 16,-4 1 0-16,-5 1 0 15,-4 1-1-15,-1 5 3 16,-9 0-3-16,-2 1 3 0,-10 2-3 16,-3 0 3-16,-7 2 1 15,-8 2-2-15,-6 0-1 16,-4 2 1-16,-4 2-2 16,-2 1 2-16,-2 0-1 15,-1 0 0-15,-2 0 0 16,1 0-1-16,-5 1 2 0,-3 3-2 15,-2 2 0-15,-5-3 1 16,-2 2 2-16,-3 0-2 16,-3 1 0-16,1 1 1 15,-4-3 0-15,2 3-1 0,-2 0-4 16,-2-1 7-16,-1-1-2 16,1 2-1-16,-2-2 1 15,1 3-1-15,-1-1 0 16,-1 1 2-16,-1 0-4 15,-1-1 3-15,6 1-1 0,1-2-1 16,7 1-1-16,4-2 4 16,8 3-2-16,11-1 0 15,2 2 0-15,4-1 0 16,3 5 0-16,4-2 0 16,1 3 0-16,4 0 0 15,2 2 0-15,3 2-1 0,2 2 1 16,4 1 0-16,6 2-1 15,2 4 1-15,5 0-1 16,4 3 0-16,2 4-1 16,7 0 0-16,3 5 0 0,5 3 1 15,6 4-2-15,7 0 0 16,0-1-1-16,11 5 0 16,12 2 0-16,6-1 2 15,8 6 1-15,7 4-10 16,4 2-28-16,3-1-19 15,-3-5-74-15</inkml:trace>
  <inkml:trace contextRef="#ctx0" brushRef="#br0" timeOffset="27016.4752">11343 10916 144 0,'76'2'-63'15,"2"-2"76"-15,5 0-8 16,2 0-2-16,3 0 10 15,-1 0-4-15,1 0-6 0,5 0-1 16,2 0 1-16,5 0 0 16,-3-6-2-16,1 2 0 15,1 0 3-15,-4-2-2 16,-2 2 4-16,1 1-2 16,-3-1 0-16,-1 3 0 0,-4 1-2 15,3-2 2-15,-5 2-1 16,-4 0 1-16,2 0-4 15,-1 0-2-15,-3 0 9 16,2 0-6-16,-5 0 1 16,-6 0 0-16,-4 0 1 15,-4 0-2-15,-5 0 1 0,-4 2-1 16,-6 1 0-16,0 6-3 16,-3 1 3-16,-3 1-7 15,-4 2-5-15,-2-4-54 16</inkml:trace>
  <inkml:trace contextRef="#ctx0" brushRef="#br0" timeOffset="28375.7604">17926 10729 62 0,'0'3'74'0,"0"-3"-67"16,0 0-9-16,0 4 3 15,2-1 1-15,3 1 0 16,6 0 1-16,0 1-1 0,2 0 0 16,6 0-5-16,3 3 9 15,3-4-4-15,6 2-8 16,4 0 15-16,6-3-8 15,5 1-1-15,3 0 3 16,7-4-2-16,0 0 20 0,7 0-16 16,3 0 1-16,4 0-4 15,4 0 0-15,5-3 0 16,5-2-2-16,6 0 0 16,-2 0 4-16,2 0-2 15,3-1-2-15,-1 0 3 16,1-1-1-16,-3 1 0 0,-1 0 0 15,3-1 1-15,-8 1 1 16,-4 1-2-16,-3 0 1 16,-7-3 0-16,-5 4-2 15,-4 0 0-15,-6-1-2 0,-1 2 2 16,-3-1-1-16,-4 1 1 16,1 0-1-16,-6 3-2 15,4 0 3-15,-7 0-2 16,2 0 0-16,1 0-2 15,-5 0-2-15,-3 1-2 16,0 4-5-16,-3-1-1 0,-2-1-2 16,-2 0 11-16,2-1-2 15,-2-1-8-15,0 2 15 16,3-3-1-16,3 3 1 16,2-3 0-16,3 0 2 15,1 0-2-15,1 1 2 0,-2-1-3 16,1 2-3-16,-5 0-7 15,0-2 10-15,-4 0-1 16,-1 0 1-16,-2 0 0 16,-3 0 1-16,-4 0-1 0,-1 0 0 15,-2 2-1-15,-3 0-5 16,1 0-12-16,-5 1-24 16,-3-2-26-16</inkml:trace>
  <inkml:trace contextRef="#ctx0" brushRef="#br0" timeOffset="29141.3149">20225 10758 52 0,'-6'-3'11'0,"4"0"10"15,2 0 2-15,0 1-12 16,2 1-11-16,7 1-1 16,2-3 7-16,7 3-4 15,-1-2 2-15,7 2-1 0,3-2 4 16,5 0-1-16,2 1 3 15,7-1-7-15,5 0 7 16,1 0-5-16,4 1-5 16,3-3 16-16,4 1-7 0,3-3 6 15,5 2-8-15,4 0-3 16,6 1 1-16,2 0-1 16,4 0-2-16,4-3 1 15,-6 2 0-15,5-1-1 16,3 0 0-16,0 1-1 0,2-1 1 15,7-3-1-15,1 1 2 16,4 1-1-16,-3-1-1 16,2-1 0-16,-4 2 4 15,0-4-3-15,-4 0 0 16,2 4 1-16,0 0-2 16,-5-2 1-16,-2 2-2 0,2 2 1 15,-3 1 0-15,-5 2-2 16,0-1 2-16,-2 0 0 15,-5 2 0-15,-2 0 0 16,-7 0 0-16,-7 0 0 0,-6-2 0 16,-7 2 2-16,-9-1-2 15,-6 1 0-15,-8 0 0 16,-5 0 0-16,-2 0-2 16,-7 0 2-16,-4 3-1 15,-5 2-15-15,0-2-55 16</inkml:trace>
  <inkml:trace contextRef="#ctx0" brushRef="#br0" timeOffset="32813.1585">3926 12141 288 0,'0'0'-13'0,"0"0"16"16,0 0 2-16,3-1 0 16,2-1-7-16,0 2 3 15,2 0 1-15,2 0-2 0,2 0 0 16,3 0-3-16,3 0 1 15,6 0 4-15,4 0 0 16,5-8-1-16,8-2 0 16,4-5 1-16,4-4 1 15,3-2-1-15,3-3-1 16,2-2 0-16,5-4 3 16,5-1 3-16,4-1-3 0,4-2-2 15,1 0 0-15,0-1-1 16,-4 2 0-16,-6 1 0 15,-4 10-1-15,-5 1-1 0,-9 11-14 16,-5 3-42-16,-9 2-73 16</inkml:trace>
  <inkml:trace contextRef="#ctx0" brushRef="#br0" timeOffset="34063.0549">12054 12229 221 0,'23'0'7'0,"6"-2"-7"16,7-2 0-16,7 1 3 15,7 1 1-15,4 0-2 16,7 1 1-16,5 1-2 16,7-3-1-16,5 3 1 15,7 0 0-15,5-1 0 0,3 1-1 16,4-2 1-16,5 2 1 15,1 0-1-15,3 0 2 16,-1 0 1-16,3 0 1 16,4 0-4-16,-1 3 2 15,2 1 0-15,3 0 0 16,-1 1 3-16,2 0-4 0,0-1-1 16,2 2 2-16,-2-3-2 15,-1 2 0-15,-4 1 0 16,1-1-1-16,-6 6 0 0,-5-2-1 15,-2 2-19-15,-12-1-73 16</inkml:trace>
  <inkml:trace contextRef="#ctx0" brushRef="#br0" timeOffset="36500.493">18711 12297 325 0,'9'-6'6'16,"1"-5"4"-16,3 4-3 15,1 0-5-15,1 0 2 16,4 3-1-16,1-1-3 16,2 3 1-16,4-2 1 15,5 3-2-15,5 1-14 16,5 0 6-16,2 0-24 0,6 0 18 16,1 1-1-16,-1 3 19 15,0-2-8-15,-3 0 6 16,4 1 0-16,0-3 1 0,4 0-4 15,7 0-3-15,5 0 7 16,9 0 12-16,0 0-14 16,2 0 2-16,2 0-1 15,2 0-2-15,-3 0 2 16,2 0-5-16,-1 2 5 0,0-5 1 16,2-3 1-16,-3-2-1 15,4-2 0-15,-6 0 4 16,0-3 0-16,-3-1 1 15,-2 0-3-15,-6 0-3 16,-4-1 5-16,-6 3-3 16,-6-1-3-16,-5 6 0 15,-5 3-2-15,-5 4-4 0,-7 0-29 16,-5 1-14-16,-5 7-51 16,-10 2-51-16</inkml:trace>
  <inkml:trace contextRef="#ctx0" brushRef="#br0" timeOffset="39703.8615">9851 12079 115 0,'3'3'17'0,"1"0"-14"0,-1 0-2 15,2 2-1-15,3 2 2 16,-1 1 0-16,2-2-2 15,0 0 2-15,2 1-3 16,0 2 2-16,3-2 0 0,4 2 0 16,0-1-1-16,3-3 4 15,3 3 1-15,3-2 0 16,1-1-1-16,3 1-1 16,1 1-2-16,4 0 8 15,2-2-4-15,2 1-1 16,1-3 0-16,1 2 0 0,7-1-2 15,2 1 5-15,0 1 14 16,7-3-15-16,5 3-2 16,0-3-1-16,1 1-1 15,3-1 1-15,5-1-2 16,-2 0-1-16,6-1 1 0,-1 2-1 16,6-2 1-16,-1-1-1 15,5 2 1-15,1-2-1 16,2 2 1-16,2 1-1 15,0-1 0-15,3 3 1 0,2-1 0 16,-1-1-1-16,4 3 1 16,-1-1 0-16,3-1-1 15,0-1 0-15,0-1 1 16,2 0 0-16,0 0 3 16,6-2-2-16,-2 1 0 15,2 1-1-15,-1 0-1 16,3 0 1-16,-6 0-1 0,1 0 1 15,-3-1-1-15,-2 3 2 16,2-1-2-16,-6 1 1 16,-1-1 2-16,-1 1 0 15,-6 2-1-15,2-5 4 16,-7 3-1-16,0-2 1 0,-1-1 1 16,-7-1-1-16,-6 0 7 15,-1 0-3-15,-7 0-2 16,-6 0-2-16,-3 0-2 15,-1 2 0-15,-5 0-1 0,-3-2 1 16,-3 2-2-16,-5-1 0 16,-1-1-2-16,-7 0 1 15,-1 0 0-15,-7 0-1 16,1 0 2-16,-2 0-2 16,-2 0 1-16,1 0 0 15,-2 0 0-15,0 0 1 0,1-3-2 16,-1-1 1-16,-1 3-1 15,1-3 1-15,-2 4-1 16,2-2-4-16,-3 2-30 16,1-4-36-16,-2-1-85 15</inkml:trace>
  <inkml:trace contextRef="#ctx0" brushRef="#br0" timeOffset="40906.8963">17658 12218 286 0,'13'0'-3'16,"1"-7"5"-16,6 0-2 16,0 3 0-16,3 1 1 15,6 0-4-15,1 2 3 0,1-1 3 16,6 2-4-16,5 0 1 15,1 0-1-15,6 0 3 16,2 0-2-16,7 3-2 16,3 1-22-16,3 2 13 15,-1-3 10-15,3 2 3 16,-2-1-1-16,1 0 1 0,1 1-2 16,4 0 4-16,1 1-1 15,5-1-2-15,5 1 2 16,-4-1-3-16,4 0 1 15,1 0-1-15,1 1 0 16,-2-1 0-16,1-1 0 16,-1-1 0-16,1-1 4 0,1 0-2 15,-2 1 2-15,1 0-2 16,-2-2 0-16,-1 2 3 16,0-3-3-16,0 0 0 0,0 0-1 15,-2 0 0-15,4 0 2 16,-6 0 1-16,0 0 0 15,0-1 1-15,-7-1-1 16,-4-2-1-16,-1-1 0 16,-5 0 1-16,-4 0 0 15,-2-1 10-15,-4 2-10 0,-4-1-2 16,-2 2 0-16,-6 1-2 16,-4 0 2-16,-6 2-2 15,-4 0-2-15,-14 9-38 16,-8 0-38-16</inkml:trace>
  <inkml:trace contextRef="#ctx0" brushRef="#br0" timeOffset="45750.5405">8512 13105 132 0,'-1'-5'45'0,"1"-3"-26"0,-2 3 6 15,2 0-22-15,0 0 11 16,0 0-5-16,0 2-6 15,0-1 0-15,0 3 0 16,3-1 2-16,4 2-6 16,1 0 6-16,3 0-5 0,4 0 0 15,2 0 2-15,5 0-1 16,-2 3-1-16,1 1 1 16,1-2-2-16,1-1 1 15,3 1-3-15,-2 1 3 0,1-2 0 16,2 3 0-1,4-4 3-15,1 1-3 0,2-1 0 16,6 2 1-16,3 0-1 16,-2 0-1-16,6-1 4 15,-1 3-2-15,3-2-1 16,-1 3 0-16,1-1 1 0,0 3-2 16,-1-1 1-16,-1-2 1 15,3 4-1-15,-3-3 2 16,-1 0 0-16,5 1-1 15,1-1 0-15,1-1 2 16,1-2-1-16,2-1 1 0,4-1-1 16,1 2 4-16,1-2-3 15,3 0 1-15,1 0 0 16,4 0 0-16,-1 0 0 16,1 0-1-16,1 0-1 15,2-2 2-15,2 1-2 0,2-1-1 16,2 0 0-16,0 0 2 15,0-2-3-15,2 3 0 16,0-3 1-16,3 1 2 16,-1-1-2-16,1 1 3 15,4 1-1-15,1 0-1 16,-1 0 0-16,-1-2 0 0,-2 4-2 16,3-1 3-16,0-1-4 15,-1 2 4-15,6 0-2 16,2 0 1-16,0 0-1 15,-2 0-1-15,0 0 1 16,-1 0-1-16,-2 0 1 0,0 0 0 16,5 0 2-16,-2 0 0 15,2 3-3-15,-3 3 2 16,-1-2-2-16,-1-1-2 16,-1 2 4-16,3-1-1 15,-4 2-1-15,2-3 1 0,-2 2-1 16,-3 1 1-16,-3-1 0 15,-3 2 1-15,-1 0-1 16,-9 0-1-16,3-1 1 16,-4 1-1-16,-1 0 1 15,-1 1-1-15,-3-2 1 16,-2 0-2-16,-3 1 1 0,-5 0 2 16,-4 0-2-16,-3 0 0 15,-4-1 1-15,-6 1-1 16,-2-2 0-16,-5-1 2 15,-4 0 0-15,-8 1-2 16,0-2 1-16,-3 2-1 0,-3-1 0 16,0 1 1-16,-3 1-2 15,-1-4 0-15,-2 2-33 16,-3-1-3-16,-2-2 0 16,-2-1-13-16,-11 0-34 0</inkml:trace>
  <inkml:trace contextRef="#ctx0" brushRef="#br0" timeOffset="46531.7343">12747 13124 198 0,'0'0'40'0,"0"0"-24"15,0 0-10-15,9 0-4 16,2-2 0-16,3 2 1 0,6 0-2 16,3 0-1-16,4 0 1 15,5 0-1-15,5 0 0 16,6 0 0-16,3 0-1 0,4 0 1 16,3 0 0-16,4 0 0 15,3 0-1-15,3 0 1 16,3 0 1-16,2 0 0 15,2 0 0-15,4 0 2 16,1 0-2-16,1 0 0 16,-3 4 1-16,0-2-1 0,3 0 0 15,1 0 1-15,-5-2-1 16,2 0 1-16,-3 0 1 16,0 0 0-16,-1 0 2 15,-4 0 0-15,-3-2-2 16,-2 0 0-16,-7-4 1 15,-8 3 3-15,-2 2-5 0,-5-2 0 16,-5 2 0-16,-9 1 0 16,1 0-3-16,-9 0 2 15,-2 0-1-15,-8 1 0 16,-2 5-2-16,-5-1-21 0,-2 1-7 16,-11 1 7-16,-9 0 11 15,-11 0-19-15,-2-3-34 16,-7 1-53-16</inkml:trace>
  <inkml:trace contextRef="#ctx0" brushRef="#br0" timeOffset="47047.3167">13241 13094 185 0,'77'-2'17'0,"2"-5"-11"16,4 0-1-16,1 3 3 16,-1 1-2-16,1 1-2 15,-4 0-1-15,2 2-2 16,-1 0-1-16,1 0 0 15,-5 0-26-15</inkml:trace>
  <inkml:trace contextRef="#ctx0" brushRef="#br0" timeOffset="48109.7396">19041 13067 111 0,'-2'2'153'0,"2"-2"-133"16,0 0-11-16,0 0-5 0,0 0-3 15,0-2 4-15,0 0 1 16,0 2-6-16,5 0 2 16,5 0-7-16,2 0 10 15,3 0-7-15,2 0-2 16,9 0 5-16,2 0 2 0,5 0-2 16,2 0 0-16,6 0 0 15,7 0-4-15,0 0 1 16,7 0 5-16,6-3-1 15,6-2 0-15,9-1-3 16,2 2-1-16,7 1 7 16,5-1-4-16,-1-1 0 0,8 3-1 15,-3 1 0-15,1-3-2 16,2 1 2-16,0-1 0 16,-3 0 1-16,-1-1-1 15,-1 1 0-15,-1 1 0 0,-1-2 2 16,2 3-1-16,-5-2 4 15,1 4 5-15,-5 0-5 16,-10 0-3-16,-4 0 2 16,-10 2-2-16,-11 7-2 15,-8 3 0-15,-15 3-17 16,-12-3-53-16</inkml:trace>
  <inkml:trace contextRef="#ctx0" brushRef="#br0" timeOffset="54391.3056">12413 13326 270 0,'5'0'47'0,"5"-2"-26"0,4-7-24 16,4-2 3-16,3 1 0 16,4-1 4-16,2 0-9 15,-1 1 7-15,1-1-2 16,2 2-16-16,1 0 32 15,4-2-13-15,2 3-2 0,3-3 0 16,2 0-2 0,3 2 2-16,2 0-1 0,1-1 0 15,4-1 0-15,-2 2 0 16,2 0 1-16,0-2-2 16,4 2 2-16,-3 1-1 15,2-2 0-15,-1 3-1 16,3 2 2-16,3 2 0 0,-1-2-1 15,1 0 0-15,1 4 0 16,-3-1-1-16,1 0 1 16,-3 2 1-16,-1 0-1 15,-2 0 0-15,-1 0 0 0,-2 0 0 16,4 0 1-16,1 0-2 16,-3 0 2-16,4 2-1 15,-3 1-1-15,-2-1 1 16,-3-2 0-16,-6 0 0 15,-2 0 1-15,-2 0-1 16,-3 0 1-16,-2 0 1 0,-3-2 10 16,3 1-7-16,-8-1-1 15,-2-2-1-15,-3 1-1 16,-4-1 1-16,-3 3 5 16,-5-5 4-16,1 5-1 15,0-5-2-15,-4 2-2 0,3-3-3 16,0 1-1-16,0 0-1 15,4-5 2-15,-2 2-1 16,-2-2-2-16,1 1 1 16,0-1 3-16,-3-1 3 15,1-1 1-15,-3 1 0 0,1-3-1 16,4-1-4-16,-5-2-1 16,2 0-2-16,0-2 1 15,-1-2 0-15,1-1 0 16,3 1-2-16,-4 1 4 15,2-3-4-15,-2 5 1 16,1 1 0-16,-3 0-2 0,0 4 2 16,-2 0 0-16,0 1-2 15,0 1 0-15,0-2 0 16,-4 3-1-16,-1-4 1 16,-2 1 1-16,0 0 1 15,-4 1 2-15,2-2-6 16,-8 0 3-16,3 1-1 0,-4-1 0 15,-1 1 1-15,-3 2-8 16,-3 0 7-16,-2 0 1 16,0 0 1-16,-2 3 0 0,1-1 0 15,-7 0-2-15,3 2-2 16,-2 1-3-16,-5-2 5 16,1 1-4-16,-6 1 8 15,2 0-3-15,-6-2 1 16,1 2-1-16,-2 2 0 15,-4 0 0-15,0-1-1 0,1 2 2 16,-1 3-1-16,-1-1 0 16,-4 0 0-16,-1 2 0 15,-4 0 0-15,-3 0 0 16,-7 0 1-16,0 0-2 16,-7 4 1-16,0-1 0 15,1 5 0-15,0-3 0 0,3 0 0 16,3 2 1-16,3 1-1 15,3-1 1-15,6 0-1 16,2 0 0-16,2 2 0 16,3 1 0-16,2 3 0 0,5 1 0 15,0 2 0-15,6 2 0 16,2 3-1-16,-1 3 0 16,4 2 1-16,4 3 0 15,1 0-1-15,4-1-1 16,5 1 1-16,5-2 0 15,4 1 0-15,8-1-1 0,3 1-1 16,2 1-1-16,0 5-3 16,11 0-1-16,3 5 1 15,5 0 0-15,1 4 1 16,6 3 2-16,2 4 0 16,1 7-6-16,2 2-45 15,-1-3-17-15,1-2-59 0</inkml:trace>
  <inkml:trace contextRef="#ctx0" brushRef="#br0" timeOffset="59266.5529">6356 14002 248 0,'2'0'-17'0,"-1"0"31"0,2-4-12 16,2 3-4-16,2 1 2 15,-2 0-1-15,4-2 1 16,1 2 1-16,2 0-2 15,5 0 3-15,0 0-2 0,5 0 2 16,3 0-1-16,2 0-1 16,5 0 0-16,1 0 0 15,1 0 2-15,0 0 2 16,3 0 10-16,2 0-10 16,7 0-2-16,2 0 7 15,6 0-3-15,5 0-5 0,4 0-1 16,5 0 4-16,1 0-2 15,4 0-2-15,-3 0 1 16,4 0 0-16,-4 0-1 16,2 0 0-16,4 0 1 15,-1 0-1-15,4 0 0 16,1 0 1-16,0 2-1 0,3-2 0 16,-2 1 0-16,6 1 0 15,-3-2 0-15,5 2 0 16,-1-2 0-16,3 0 0 15,-2 0 1-15,3 0-1 16,4 0 1-16,-3-4-1 0,2 3 0 16,-1-5 1-16,-1 2 0 15,0 1 0-15,-6 1 2 16,-2 0-1-16,-2 1 3 16,-8 1-3-16,1 0 0 15,-6 0-1-15,0 0 1 0,-8 1-1 16,-1 3 0-16,-5-2-1 15,-3 1 0-15,-4 1 1 16,-7 0-1-16,-4-1-1 16,-3 0 1-16,-6 1 1 0,-7 0-1 15,0-1-1-15,-6 1 0 16,-8-2-4-16,0-1-16 16,-8-1-22-16,0 0-9 15,-5 0-29-15</inkml:trace>
  <inkml:trace contextRef="#ctx0" brushRef="#br0" timeOffset="60500.8454">13614 13630 193 0,'-3'0'17'0,"3"0"-19"15,0-1 1-15,3 1 4 16,12 0 5-16,4 0-7 0,7 0-1 16,4 5 2-16,4 2-1 15,7 0-2-15,5 3 3 16,2 2-2-16,7 1-1 15,6-1-1-15,6 4 0 0,3-2-2 16,2 2-1-16,3 1-1 16,6-2 4-16,4 2-25 15,-1-2 19-15,5-4 11 16,6 2 0-16,1-2-3 16,5-4-1-16,3-2 6 15,4 0-4-15,-1-3 1 0,3-2-3 16,3 0 5-16,0 0-7 15,2 0 16-15,6 0-7 16,-3-4-2-16,4 1 2 16,-3-1-3-16,0-1 3 15,-3 2-4-15,-1-3-1 16,-2 1 1-16,1-2 0 0,2 0 3 16,-1 1-2-16,-4 0 1 15,2 1 0-15,-8 0-1 16,2 2 0-16,-8 1 1 15,-8 0-3-15,-6 0 2 0,-12 2-1 16,-8 0-2-16,-11 0 0 16,-7 0 1-16,-11 0-1 15,-9 0 0-15,-8 0 1 16,-8 0-2-16,-9 2-2 16,-2 3-8-16,-2 2-52 15,-11-3-51-15</inkml:trace>
  <inkml:trace contextRef="#ctx0" brushRef="#br0" timeOffset="63719.5864">7311 13948 178 0,'12'0'35'0,"-2"0"-28"0,5-1-5 15,6-1-1-15,1-2 2 16,1-1-5-16,4 1 5 16,4 1-3-16,3-1-1 0,0 2 4 15,3-1-3-15,4 3 2 16,3-2-4-16,0 0 4 15,9 2-2-15,1 0 0 16,1-1 0-16,2 1 0 16,6 0 0-16,4 0 1 15,1 0-2-15,4 0 1 0,1 1 1 16,3 1-1-16,4 0 0 16,1 1 0-16,1 1 0 15,1-2 2-15,0-1-2 16,4-1-2-16,2 0 4 15,3 0-2-15,1 0 0 0,3-3-2 16,-3-2 4-16,0-1-2 16,-1 3-3-16,-6-1 4 15,1-2-1-15,-5 5 2 16,-1-1-2-16,-5 2 0 16,0 0 2-16,-6 0 5 0,-4 0-4 15,-1 0 0-15,-11 0-2 16,-2 0 3-16,-5 2-4 15,-2 3 2-15,-7 1-2 16,-4 1 0-16,-2-2 0 16,-3 4-1-16,-2 0-9 0,-4-4-14 15,-4 2-25-15,-2-3-97 16</inkml:trace>
  <inkml:trace contextRef="#ctx0" brushRef="#br0" timeOffset="64360.1956">8526 13937 201 0,'-34'-7'22'15,"5"-1"-11"-15,7-1 1 16,2 1-3-16,4 3-3 16,6-2 11-16,0 4-9 15,3-3-4-15,4 4-3 16,1-1 0-16,2 1-3 0,0 2-2 16,0-2-9-16,10 2 22 15,7 0-8-15,2 0 2 16,6 0-2-16,6 0 0 15,3 0-1-15,4 0 1 0,5 2-1 16,2 1 1-16,7 1-1 16,2-2 0-16,7 2 1 15,0-1-1-15,7-1 0 16,2 0 1-16,4 1 0 16,3-1-2-16,2-1 2 0,2 1-1 15,-2 0 0 1,4 0 2-16,-5 0-2 0,5 0-2 15,-3 1 4-15,3 1-4 16,0 1 4-16,2 2-4 16,-1-2 2-16,-1 5-2 15,-1-4-27-15,-5 5-22 16,-1-4-22-16</inkml:trace>
  <inkml:trace contextRef="#ctx0" brushRef="#br0" timeOffset="65485.1079">16287 13952 249 0,'25'-2'15'0,"-3"-3"-7"15,2-3-6-15,5 1-1 16,0 2-1-16,5 2 0 0,0-1 1 16,6 1 0-16,3-3-2 15,1 2 2-15,5 2 0 16,3 2 0-16,1 0-1 15,2 0-1-15,0 0 4 16,0 2-3-16,-2 2 0 16,-1 2 0-16,0-1-2 15,1-2 4-15,-2 3-2 0,2-3 0 16,1 2 1-16,-1-1-2 16,3 2 1-16,-4-5 1 15,0 3-2-15,-5-1 1 0,-2 1 1 16,-6 0-2-16,-3 1 1 15,-5 0 0-15,-4-1 1 16,-4 1-2-16,0 0-1 16,-3-1 2-16,-2 0-2 15,-2-1-18-15,-6-1-6 16,0-2-37-16</inkml:trace>
  <inkml:trace contextRef="#ctx0" brushRef="#br0" timeOffset="65735.1372">16787 14005 223 0,'33'9'70'0,"2"7"-75"16,-4 6-6-16,-11 6-244 16</inkml:trace>
  <inkml:trace contextRef="#ctx0" brushRef="#br0" timeOffset="68000.5592">26001 13950 243 0,'0'-23'28'16,"-4"-4"-1"-16,-3 2 7 15,-1 3-12-15,-4 3-13 0,4 0-3 16,-1 6-5-16,-3 1 1 16,2 2-2-16,1 5 2 15,-2 0-1-15,0 3 1 16,5-1-2-16,-1 3 1 0,4 0-1 15,-1 0 1-15,4 0-2 16,0 0 0-16,0 0-2 16,2 1-5-16,8 5 6 15,2 2 2-15,6 2 1 16,5 0-1-16,2-1-2 16,6 0 2-16,5 2-2 0,5-4 4 15,6 2-2-15,7-2 0 16,2 0 0-16,6 0 0 15,3-1 1-15,3-1-1 16,2 0 0-16,1 1 1 16,-2-3-1-16,1 1 1 0,-1-2-1 15,1-1 0-15,-4-1 2 16,6 0-2-16,0 0-2 16,3 0 4-16,-2-1-1 15,5-3-2-15,-3-1 2 0,-4-1-1 16,-3 3 1-16,-4-3-2 15,-6 3 2-15,-7 1 0 16,-7 0-1-16,-8 2 0 16,-6 0 0-16,-8 0 1 15,-5 0-1-15,-7 9-2 16,-1 0-3-16,-6 4-47 16,-1-1-25-16,-2-3-21 0</inkml:trace>
  <inkml:trace contextRef="#ctx0" brushRef="#br0" timeOffset="68344.2814">27066 14066 219 0,'129'13'-53'15,"-3"-6"-51"-15</inkml:trace>
  <inkml:trace contextRef="#ctx0" brushRef="#br0" timeOffset="77562.9086">8220 16295 159 0,'11'-1'-14'16,"-2"-9"48"-16,0 2-25 0,0 5-1 16,-1-1-6-16,4 2 0 15,0 2-2-15,1 0 0 16,1 0 1-16,3 0-9 16,0 0 10-16,3 3 3 15,4 3-4-15,-2-1 0 16,4 1-1-16,-1-1 1 0,4 0 0 15,-2 0-1-15,0-1 1 16,0 2-1-16,1-5 1 16,1 3 1-16,3-1 3 15,3 1-1-15,1 2 14 0,3-2-15 16,2 2-1-16,2 1-1 16,4 1 0-16,0-3 0 15,1 4 0-15,1-4-1 16,1 2 2-16,-2-4-1 15,3 3 0-15,2-2-2 16,-1-3 3-16,1 1 0 0,1 2 0 16,-3-4 0-16,2 1 0 15,-1-1-1-15,-1 3 1 16,4-3-1-16,-7 1 0 16,4 1 1-16,-2-2-2 15,-2 0 1-15,0 0 1 16,-5 0-1-16,0 0 0 0,-6 0 2 15,-6 5-2-15,-9 4-2 16,-10 2-50-16,-7 1-38 16</inkml:trace>
  <inkml:trace contextRef="#ctx0" brushRef="#br0" timeOffset="78531.5896">12505 16507 70 0,'-13'-15'17'15,"2"-3"-14"-15,1 2-3 16,1-2 1-16,1 3 8 16,3-2 13-16,3 1 2 15,0-1 5-15,1 2-6 16,1-3-7-16,0 2-1 0,0 2 10 15,0 2-17-15,0 0 0 16,5 2-2-16,2 1-3 16,2 3-1-16,2 3-2 15,5 1 1-15,0 0-1 16,6 1 0-16,0 1-1 0,4 0 2 16,6 0 0-16,3 3 0 15,1 4-1-15,3 1 0 16,2 0 0-16,4 3 1 15,-2-2-1-15,8 2 0 16,5-3 2-16,1 5-6 0,4-4 8 16,4 0-2-16,5-2-1 15,-1-2-1-15,6-1 1 16,1-1 0-16,6-3 0 16,-1 0-1-16,6 2 4 15,-1 0-6-15,1-2 4 16,-1 1-2-16,-1 4 0 0,4-2 0 15,0 1 0-15,1 1 0 16,2-2 1-16,-2 3-2 16,-2-5 2-16,-3 3-1 15,-5-2 0-15,-4 0 1 16,-3 0-1-16,-3-1 1 16,-6 3-2-16,1 1 2 0,-1 0-2 15,-8 2-6-15,-3 1-68 16,-8 1-6-16</inkml:trace>
  <inkml:trace contextRef="#ctx0" brushRef="#br0" timeOffset="90375.7234">12620 16370 281 0,'15'0'4'16,"0"0"-1"-16,1-3-2 0,6-1-1 16,5 4 1-16,3-1-1 15,-1-1 0-15,7 2 1 16,0-4-1-16,5 3 0 15,4-5 1-15,9 1-1 16,1-1 1-16,6-2-1 16,8 0 0-16,4-1 0 15,7-2 2-15,5 3-4 0,13-5 4 16,8 1-2-16,9-2 0 16,3-1 0-16,10 1 0 15,3 1-2-15,3 1 2 0,-1 3 0 16,-2 1 0-16,0 0 2 15,-3-1 0-15,2 2-1 16,-3-2 1-16,-1-2-2 16,-1 4 10-16,-3-1-7 15,-3 6-1-15,-7 2-1 16,-9 5-4-16,-11 7-13 0,-17 4-176 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09:22.407"/>
    </inkml:context>
    <inkml:brush xml:id="br0">
      <inkml:brushProperty name="width" value="0.05292" units="cm"/>
      <inkml:brushProperty name="height" value="0.05292" units="cm"/>
      <inkml:brushProperty name="color" value="#FF0000"/>
    </inkml:brush>
  </inkml:definitions>
  <inkml:trace contextRef="#ctx0" brushRef="#br0">6420 5154 148 0,'-12'-2'5'0,"4"-1"-2"0,2 0-1 15,0 3 1-15,3-2 2 16,1 2 0-16,2-2 3 16,0 2-2-16,0 0-1 15,0 0-12-15,5 0 9 16,12 4 0-16,6 3 1 16,8 0 5-16,10 3 3 0,9-2 1 15,12 0-4-15,6 0 1 16,8 0-1-16,7-2 0 15,7-1 2-15,3 5-2 16,4-4-7-16,2 3 25 16,4-1-22-16,4-2-2 15,6-2 2-15,3 1-2 0,0-1 1 16,-1-2 2-16,0 2 0 16,-4 1-2-16,-7 0-3 15,-5 4 3-15,-4 0-2 16,-8 2 0-16,-13 3-1 15,-11 5 1-15,-14 3-1 0,-18-6-71 16,-11-4-142-16</inkml:trace>
  <inkml:trace contextRef="#ctx0" brushRef="#br0" timeOffset="1874.9414">12458 5235 189 0,'11'-9'5'0,"3"-1"2"16,4 2-2-16,1 3-1 0,1-2 2 15,4 0-3-15,3 3 4 16,4 0 10-16,3 1-15 16,3 1-2-16,8 0 4 15,2 1-5-15,5 1 4 0,4 0-4 16,5 0 2-16,0 0 2 15,5 0-4-15,1 0 4 16,1 0-9-16,0 0 9 16,4 0-1-16,3 1 0 15,3 3-5-15,4-3 2 16,4 2 2-16,4 4 5 0,2-4-7 16,3-1 2-16,5 0-2 15,3 0 3-15,-1-1-4 16,4-1 7-16,0 3-5 15,0-3 4-15,0 0 0 16,-2 0-1-16,6 0 3 0,-6 0 8 16,7 0-11-16,-2 0 0 15,5 1-2-15,-1-1 0 16,-2 3-1-16,1-1 1 16,-2 0-1-16,2-1 0 15,-4-1 0-15,1 2-7 0,-2 1 13 16,-2-2-3-16,-3 2-4 15,3-2 3-15,-3 1-2 16,0 1-2-16,-2-1 6 16,-3 1-3-16,-1-2-2 15,-2 3 1-15,-4 0 0 16,-1 0 2-16,1 0-2 0,-4 0 1 16,-3 0 0-16,-4 0-1 15,-4-1 0-15,1 1 4 16,-6 0-5-16,0-1 3 15,-1 1-2-15,0-1 1 16,1 1 0-16,-5-3-1 0,1 1 0 16,-5 0 0-16,-2-2 1 15,-1 0-1-15,-4 0 2 16,-1 0-1-16,1 0 0 16,-1 0-1-16,-4-2 3 15,0 0 0-15,-3 1-2 0,-4 1-1 16,-4 0 2-16,-8 0-3 15,-8 9 0-15,-11 0-1 16,-11-1-112-16</inkml:trace>
  <inkml:trace contextRef="#ctx0" brushRef="#br0" timeOffset="5452.8036">8699 6457 120 0,'-2'0'24'16,"2"0"2"-16,-1 0-12 16,1 0 19-16,0 0-27 0,0 0-2 15,0 0-4-15,0 0-1 16,0 0-3-16,0 0-7 16,0 0 15-16,6 0-5 15,3 0 6-15,3 0-5 16,6 0 2-16,-2 0 3 15,4 0-3-15,2-4 1 16,3 4 0-16,1-1 0 0,3-1 1 16,7-2-3-16,4 0 2 15,3 3-3-15,4-2 1 16,4 0 0-16,3 2 0 16,4-1-1-16,-1 0 1 0,1-1-1 15,-2 3 0-15,2-4 0 16,2-1 2-16,2 3-3 15,4-2 2-15,5 1-1 16,1 0 2-16,7-3-2 16,0 2-2-16,2-1 5 15,0-1-4-15,1 3 2 16,3-2-1-16,-1 1 0 0,3-1 1 16,0 1-2-16,4 0 2 15,3 3-2-15,-4-2 2 16,1-1 1-16,3-2 0 15,-3 3 4-15,4-1-2 0,0-3 0 16,5 0-2-16,-1 2-2 16,-1 1 1-16,-3-3 1 15,0 1-2-15,-1 1 3 16,1-2-1-16,-2 1 0 0,0-1 0 16,-1 2 1-16,-2 0 0 15,-4-1 3-15,-6 1-2 16,-7 1-2-16,-5-3 2 15,-2 4-1-15,-6-1-1 16,-6 0 0-16,-2 3-1 16,-8 1-1-16,-3 0 0 0,-7 0 1 15,-4 0-1-15,-5 1 0 16,-4 5 0-16,0-1-4 16,-2 5-27-16,1-4-5 15,2 0-40-15,5-4-66 16</inkml:trace>
  <inkml:trace contextRef="#ctx0" brushRef="#br0" timeOffset="6546.4756">16983 6282 176 0,'6'3'6'16,"3"0"-5"-16,1 0-1 16,7 1 0-16,3 1 0 15,8 2 1-15,4-2 2 0,3 3-1 16,6-3 0-16,3 0-1 15,9 3 2-15,2-1 0 16,7 0 13-16,6-2-14 16,3 2 0-16,3-1-2 15,5-1 3-15,4 0-3 0,5-1 2 16,7 1 1-16,5-2-2 16,5 1 1-16,2-2-2 15,3 0 0-15,1-2 5 16,6 0-5-16,1 0 1 15,6 0 2-15,-2 0 0 16,4-2 2-16,0-1 2 0,-1-1-2 16,-3-2-1-16,1 3-2 15,-5-2 2-15,-1 1-1 16,-6-1-1-16,-1-3 1 16,-6 1-2-16,-3 2 1 15,-3-2 0-15,-4 0 0 0,-8 0 2 16,-7 1-3-16,-5 5 1 15,-6-1-1-15,-5 2-1 16,-4 0 1-16,-6 0-2 16,-2 7 1-16,-6 2-4 0,-5 2-7 15,-6 0-34-15,-2-1-7 16,0-5-48-16</inkml:trace>
  <inkml:trace contextRef="#ctx0" brushRef="#br0" timeOffset="8061.982">24326 6243 129 0,'-7'-5'-28'0,"5"-3"50"16,0 3-12-16,2 0 3 15,0 0 3-15,0 1-1 0,0 0-2 16,4 0-5-16,6 1-2 16,4-1-7-16,6 1 1 15,9 1 3-15,7 0-3 16,14 2 0-16,8 0 2 16,14 0 1-16,10 0 1 0,15 0-3 15,7 6 4-15,10 1-2 16,1 0 0-16,5 0-2 15,2 0-1-15,6 2 0 16,1-2 3-16,2 2-3 16,9 0 3-16,1 2-3 15,7-2 1-15,-2 2-4 0,1-4 5 16,-1 0 0-16,2 0-2 16,-1-4 0-16,1-1 1 15,-2 0-1-15,2 0 1 16,-3-2-1-16,-1 0-3 15,-7 0 4-15,-12 0 3 0,-4-4 0 16,-16-1 6-16,-9-2 6 16,-12 1-14-16,-10 1-1 15,-9 3 0-15,-10 1 0 16,-8 1-2-16,-13 0-45 0,-7 0-13 16</inkml:trace>
  <inkml:trace contextRef="#ctx0" brushRef="#br0" timeOffset="11311.8651">8013 7390 120 0,'7'0'28'16,"5"0"-14"-16,-2 0-8 15,7 0-2-15,0-2-2 16,2-2 2-16,2 2 1 16,2-1 0-16,1 1-1 15,4 0-2-15,5 1 2 0,4-3-2 16,7 2 1-16,2-1-2 16,6 1 0-16,4-2 1 15,2 1-2-15,-2 1 1 16,2 0-1-16,0-1 0 15,1 1 0-15,-3-2 0 0,-2-3 0 16,1 0 2-16,-1-2-1 16,-3 2 1-16,-2-4-1 15,0 6 1-15,-2 1-3 16,-4 2 1-16,-5 2-4 16,-8-3-61-16</inkml:trace>
  <inkml:trace contextRef="#ctx0" brushRef="#br0" timeOffset="26280.3968">8482 8829 344 0,'-14'-14'-13'0,"5"-2"28"15,1 0 3-15,0 3-12 16,2 3-2-16,0-1-3 15,0 4 0-15,0 0 0 16,1-2-1-16,3 3 0 0,-3-1 0 16,3 0 0-16,0 2 2 15,1-1-1-15,1 1 0 16,0 2 4-16,0-1 0 16,0 2 0-16,0 0-2 15,0 0 0-15,0 2-6 0,0 0-5 16,0 0 1-16,7 2 1 15,5 4 6-15,1 1 3 16,3-2 0-16,4 1-3 16,3-1 2-16,-2 2-1 15,3-2 0-15,5 2 1 16,-1 1-11-16,3 0 16 0,3 2-7 16,2-2 3-16,2 0-3 15,0-2 1-15,1 2-1 16,-2-3-1-16,5 0-2 15,3-1 6-15,4-1-5 16,2-1 3-16,3 0 3 0,4 0-4 16,3-2 2-16,0 0-2 15,0-2 2-15,0 2-1 16,-2 0 3-16,1 0-1 16,-6 2 2-16,-1-2-4 0,1 4 3 15,-5-3-2-15,-3 3-1 16,0-2 1-16,-7 1-1 15,0-1 0-15,-7 0 1 16,-1 1-1-16,-8 1 0 16,-3 2 1-16,-4-1-15 15,-3 0-44-15,-2 0-55 16,-3-3-24-16</inkml:trace>
  <inkml:trace contextRef="#ctx0" brushRef="#br0" timeOffset="27608.448">12206 8932 169 0,'0'5'29'0,"0"-4"-12"15,10-1-16-15,0 0 12 16,7 2-10-16,-3-2 6 16,8 0 0-16,0 0 0 15,2 0-4-15,3 0 1 16,2 0-2-16,1 0 0 0,1-2 2 15,5 2-2-15,3-1-1 16,3 1 1-16,0 0-1 16,6 0 0-16,3 0-1 15,5 0-2-15,0 0 2 0,1 0-1 16,1 0-1-16,6 1 3 16,-1 1-3-16,0 0 0 15,3-1 0-15,4 1 0 16,-1 0 1-16,3 0 0 15,1-2-1-15,3 1-1 16,1-1 2-16,0 0-1 0,-4 0 1 16,3 0-2-16,1 0 3 15,1 0-8-15,-3 0 11 16,6 0-1-16,1 0-3 16,3 0 0-16,3 0 1 15,-2 0-1-15,1 0 2 16,0 0 0-16,-1 0-2 0,0 0-2 15,-3 0 4-15,-1 0-2 16,1-1-1-16,0 1 1 16,1-4 1-16,0 2-4 15,-1 1 9-15,0-3-6 0,1 3-2 16,-1-4 4-16,-2 2-3 16,-1-1 1-16,-2 1-1 15,-5-1 0-15,1 3 2 16,-6-1 0-16,-3 0 0 15,-6 0 0-15,1 2 4 0,-7 0 0 16,-3 0-6-16,-2 0 6 16,-2 0-5-16,-5 0 0 15,-6 0 2-15,-5 0-2 16,-4 0-1-16,0 0 6 16,-5 0-5-16,1 0 1 15,-1 4-2-15,1 1 1 0,-4 2-1 16,0 0-1-16,-2 1-33 15,0-1-21-15,1-4-37 16</inkml:trace>
  <inkml:trace contextRef="#ctx0" brushRef="#br0" timeOffset="28842.7223">17870 8858 176 0,'-16'-8'13'0,"5"0"-4"16,2-1 2-16,2 1 0 15,2 2 3-15,2 0-5 16,-2 1-3-16,2-1 2 0,1 4 11 16,0-1-11-16,2 1-5 15,0 0-3-15,0 2-1 16,7 0-4-16,4 0 2 16,5 0 7-16,4 0-1 15,6 0-3-15,4 0 1 0,6 2-1 16,5 2 2-16,4-1-2 15,7 3 2-15,3-1-2 16,1 1 1-16,4-1 0 16,-1 2 0-16,0-1-2 15,2-1 2-15,2-2-3 16,3 1 2-16,6-3 1 0,0 1-1 16,5 0 0-16,6 0-3 15,0-2 7-15,2 0 0 16,5 2-4-16,0-2 1 15,2 2 0-15,1-2-1 16,0 0 1-16,3 0 0 0,-1 0 1 16,0 1-1-16,-2-1 2 15,1 2 0-15,0-2-1 16,1 0 0-16,-4 2 0 16,3-2-1-16,-3 0 0 0,1 0 1 15,-2 0 2-15,-1 0 0 16,-1 2 0-16,-5-2-1 15,-2 2-3-15,-6-1 3 16,-9 1-2-16,-3 0-1 16,-7 1 1-16,-7 1-1 15,-5 0 0-15,-8-1 0 16,-7 1-1-16,-4-3-10 0,-3 3-6 16,-5-1 1-16,-2 1-19 15,-1-1-4-15,-1 0-15 16,-1-3-65-16</inkml:trace>
  <inkml:trace contextRef="#ctx0" brushRef="#br0" timeOffset="31295.663">19882 8899 110 0,'-17'0'14'16,"5"-4"-6"-16,2 1-1 15,5-1 3-15,2 1 8 16,-3-1-4-16,3 0-7 15,1 2 3-15,0-1 2 16,1 1-3-16,1 1-4 0,0-1-5 16,7 0-4-16,5 0 8 15,6 0-1-15,6 1-1 16,2-1-2-16,6 0-5 16,5 0 8-16,6-2-1 15,4 4-3-15,6-3 2 0,8 1 1 16,8 0-1-16,2-1 2 15,6 1-3-15,6-1 2 16,-3-3-2-16,0 1 0 16,3-2 0-16,1 0-3 0,0 1 3 15,1-1-2-15,-2 0 4 16,-3 2 4-16,1-1 9 16,-5 2-13-16,-10 1 0 15,-5 0 0-15,-8-1-1 16,-7 4 2-16,-7-2 2 15,-8 2-2-15,-6 0 0 16,-5 0-1-16,-3 0-1 0,-4 2 1 16,-2 2-1-16,-4 1-1 15,2 4-1-15,0 0-16 16,3-1-27-16,0-4-19 16</inkml:trace>
  <inkml:trace contextRef="#ctx0" brushRef="#br0" timeOffset="31873.7394">22709 8960 217 0,'-7'0'14'0,"5"0"-2"15,2 0-2-15,0 0 8 16,0 0-18-16,11 0-2 16,9-3 6-16,9 0-2 15,8-2-1-15,16-2 0 16,8-4-1-16,7 0 0 15,13-2 5-15,4-1-6 0,8-5 5 16,7 1 6-16,7-1 6 16,5-1-1-16,2 2 10 15,2 2-15-15,-1 2-5 16,2 1-2-16,-2 6-1 0,-3-4-2 16,-5 8 2-1,-9-1-1-15,-4 2 1 0,-10 2-3 16,-14 0 0-16,-4 2-5 15,-10 9-22-15,-7 3-9 16,-13-1-7-16,-11-1-73 0</inkml:trace>
  <inkml:trace contextRef="#ctx0" brushRef="#br0" timeOffset="33654.8593">4559 9461 29 0,'-9'0'98'16,"4"0"-76"-16,-1 0-14 16,2-3 7-16,2 0-3 15,1 1 9-15,1 0-11 16,0-1-2-16,5-1 20 0,10-1-15 16,7-2-8-16,5 0-3 15,8 0-1-15,6 0 0 16,7 1 0-16,5 1-1 15,4-1 0-15,8 1 0 16,6-2 1-16,5 0-1 16,4-2 1-16,3 0-1 0,2-2-1 15,0 3 2-15,3-4-1 16,-5 2 0-16,2 1 1 16,0-4-1-16,-3 3 2 15,-3-2-3-15,-4 0 2 16,-4 2-1-16,-7-1 0 0,-8 4 2 15,-10 4-4-15,-13 1 2 16,-10 2-1-16,-12 0 0 16,-11 11-7-16,-2 1-25 15,-15 1-27-15</inkml:trace>
  <inkml:trace contextRef="#ctx0" brushRef="#br0" timeOffset="35045.3906">9376 9690 48 0,'-22'-8'18'0,"1"-2"12"15,1 3-6-15,5-3-3 16,0 3 0-16,3-1 0 0,3 1 9 16,1 2-11-16,3-2 13 15,1 1-19-15,3 1 1 16,1 0-2-16,0 0 0 16,0 1-6-16,0 1 5 15,10-1-8-15,5 2-2 16,3 0 2-16,5 0-2 0,7 2 0 15,4 0-1-15,3 0 0 16,8 0 0-16,3 2-1 16,4 2 1-16,7 1 2 15,9 1-1-15,6-3-1 0,8 1 0 16,8-1 0 0,8 0 1-16,6-1 0 0,3 1-1 15,8-3 0-15,4 0 1 16,5 0-2-16,1-3 2 15,4-4-1-15,3-1 1 16,4-2-1-16,3 0 0 0,1-1-1 16,4 0 1-16,-1 3 0 15,6-3 1-15,-3 2 1 16,-4 0-3-16,-1 2 3 16,-4-2-1-16,-6 2 2 15,-7 2-2-15,-6-2 0 16,-9 1 0-16,-10 1 1 0,-13-2-1 15,-10 3 3-15,-11-2-2 16,-13 3 0-16,-7-1-2 16,-6 3 1-16,-7 1-1 15,-8 0 0-15,-12 8-3 16,-12 3-12-16,-21-5-151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6:49:30.405"/>
    </inkml:context>
    <inkml:brush xml:id="br0">
      <inkml:brushProperty name="width" value="0.05292" units="cm"/>
      <inkml:brushProperty name="height" value="0.05292" units="cm"/>
      <inkml:brushProperty name="color" value="#FF0000"/>
    </inkml:brush>
  </inkml:definitions>
  <inkml:trace contextRef="#ctx0" brushRef="#br0">15520 6484 189 0,'-7'-17'17'0,"2"-2"-14"16,-2-1 2-16,4 2-3 16,-1 0-1-16,3 1-1 0,-1 1-4 15,0 0-28-15,2 0 8 16,0 1 12-16,0 3 13 16,0 1 6-16,0 0 11 15,0 4 11-15,0 1-2 16,0 0-4-16,5 0-11 15,6 5-10-15,5-3 2 0,1 2-3 16,2 1-5-16,3 1 6 16,3-2-1-16,-4 2-1 15,1 0 2-15,3 0-1 16,-1 0-2-16,3 0 2 16,5 0-1-16,4 2 0 0,2 3-1 15,4-2-2-15,4 0 5 16,2-2-2-16,2 1 0 15,3-1-1-15,-4 4 1 16,5-2 3-16,0-1-2 0,1 3 0 16,-2 0-2-1,1 3 2-15,3-3-1 0,3 2 1 16,-1-1 0-16,2 0 1 16,4 2 0-16,3-5 3 15,0 1-2-15,3-1 0 16,3-1 2-16,1 1-1 15,5-3-1-15,5 3 0 0,1-2-1 16,4-1 0-16,3 0 3 16,-1 0-3-16,3 0 1 15,-2 0-1-15,4 0 1 16,0 0-2-16,0 2 0 0,3 0 0 16,1 0-2-16,0-1 2 15,-1-2-1-15,0 1 0 16,3 0 1-16,-3 0-1 15,-1 0 0-15,0 0 2 16,-3 0-2-16,-1-2 0 0,-5-2 1 16,-2-1-1-16,-3 1 2 15,-5-1 4-15,-2 0 2 16,-7-5 13-16,-7 2-11 16,-9 1 3-16,-4-4-1 15,-7 2-6-15,-10 4-2 16,-10 1-2-16,-4 4 1 0,-5 2-5 15,-12 12-1-15,-3 10-2 16,-22-7-94-16</inkml:trace>
  <inkml:trace contextRef="#ctx0" brushRef="#br0" timeOffset="5812.0544">13319 7674 110 0,'-12'-13'6'0,"0"0"-4"0,1 3 0 16,4-1 0-16,-2 0 0 15,4 2 6-15,-1 0-5 16,-1 2-2-16,0 0-1 16,-2 2 0-16,-1-3-3 15,2 3-1-15,1 0 4 0,0 1 0 16,-1-1 1-16,4 2 10 15,3-1 14-15,-3 0-1 16,4-1 3-16,-2 1-6 16,2 4-6-16,0-3-3 15,0 3-2-15,0-2-2 0,0 2-4 16,0-2-2-16,0 2 1 16,0 0 0-16,0 0-1 15,0 0-1-15,0 0-2 16,0 0-4-16,0 0 4 15,0 0-1-15,2 2 3 0,5 0 0 16,4 1 1-16,3-1 2 16,3 2-3-16,0-3 3 15,5-1-4-15,4 0 2 16,-3 0 1-16,3 0 0 16,3 0 0-16,3 0 0 15,1 0 2-15,2 0 1 0,0-3-1 16,1 1-2-16,2 0 3 15,1 1-5-15,4-1-1 16,2 0 0-16,0 0 0 16,3-1 2-16,3 1 0 15,1-2-1-15,-2 2 1 0,4-1 0 16,2 1 0-16,-2-1 2 16,1-1-3-16,6 1 4 15,2-1-4-15,4 0 0 16,-1 1 3-16,4 1-2 15,0-2-1-15,4 3-1 0,-4 1 0 16,3-2 1-16,3 0-2 16,-1 0 2-16,1 1-1 15,1-1 2-15,2-2-3 16,1 4 1-16,0-2-2 16,4 0 4-16,-3-1-12 15,5 1 17-15,0-1-4 0,6 1 0 16,0-1-2-16,-1-1 1 15,3 0-1-15,-1 2-1 16,0 0 1-16,4 1 1 16,-4-1-1-16,4 2 0 15,0 0-1-15,-4 0 2 0,-3 0-3 16,-5 0 2-16,-2 2-1 16,-10 1 0-16,-3-1 0 15,-7-2 1-15,-2 0 0 16,-5 0-1-16,-8 0 1 0,-3 0-2 15,-5 0 2-15,-6 0-1 16,0 0-1-16,-9 0 0 16,-2 0-3-16,-5 0 5 15,-2 0-1-15,-3 0-1 16,-2 0-9-16,0 4-35 0,-2 3-15 16,-2-2-10-16,0-3-40 15</inkml:trace>
  <inkml:trace contextRef="#ctx0" brushRef="#br0" timeOffset="7515.0647">19786 7309 150 0,'-7'-7'17'0,"3"0"-12"16,4 2 10-16,0 1-1 15,0 4-5-15,0 0-12 16,5 0 5-16,9 4-2 0,3 3 0 16,7 2 1-16,1 0-1 15,5 0 0-15,4 0 4 16,4-2 1-16,4 0-2 16,1 2-1-16,3-2 0 15,6 0 0-15,4-2-12 16,7 2 36-16,1 1-17 0,8-3-6 15,4 2 2-15,1 0-2 16,2-2 1-16,4 5 0 16,-1-3-4-16,4 0 5 15,4 6-3-15,2-5 0 16,3 3-2-16,2 0 2 16,1-1-3-16,2 1 3 15,2-2-1-15,2 0-7 0,4 0 10 16,2-2 10-16,2 0-13 15,5-1 14-15,4-3-14 16,1-1 1-16,2 0-4 0,6-2 4 16,-1 1-2-16,7 1 2 15,-4 0-2-15,3 0-1 16,-4-2 2-16,2 1-1 16,-6-1 1-16,-1 0-1 15,0 0 0-15,-6 0 0 16,-1 0 1-16,1 0-1 0,-5-3 0 15,-2-6 1-15,-2-2-1 16,-7 1-2-16,-1-3 6 16,-6 1-3-16,-2-1 14 15,-5 2-10-15,-8 3-1 16,-6-2 1-16,-10 3-3 16,-10 4 0-16,-8 0-2 0,-10 3 1 15,-9 0-1-15,-10 0 0 16,-4 0 0-16,-8 3-4 15,-3 4-3-15,-4 4 6 16,0 1-2-16,-6 3 1 0,-2-1-25 16,-4-5-71-16,0-6-31 15</inkml:trace>
  <inkml:trace contextRef="#ctx0" brushRef="#br0" timeOffset="16375.4263">8524 8440 350 0,'14'-19'5'16,"2"-3"-3"-16,2 6-3 15,7 5-1-15,6 4-2 0,6 2 1 16,2 3 4-16,5 2-1 15,-1 0 0-15,6 0 0 16,0 0 1-16,2 0-2 16,7 0 1-16,-1 2-2 15,4-2 3-15,5 0-1 16,1 0 0-16,7 2-1 0,-1-2 0 16,5 0 2-16,0 2-2 15,7 1 2-15,5 1-1 16,1-1-3-16,6 2 5 15,0 1-12-15,2-1 16 0,0-1-4 16,-2-1-2-16,3-1 0 16,-3 0 1-16,5 0 0 15,0 1 0-15,-2-1-1 16,-2 4 0-16,-3-3 1 16,1 4-2-16,-5 0 2 0,-1 2 0 15,-4 2-1-15,-4 3 1 16,-7 2 0-16,-6 0-2 15,-9 2-37-15,-8 0-68 16,-13-7-66-16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10:20.001"/>
    </inkml:context>
    <inkml:brush xml:id="br0">
      <inkml:brushProperty name="width" value="0.05292" units="cm"/>
      <inkml:brushProperty name="height" value="0.05292" units="cm"/>
      <inkml:brushProperty name="color" value="#FF0000"/>
    </inkml:brush>
  </inkml:definitions>
  <inkml:trace contextRef="#ctx0" brushRef="#br0">7842 4792 382 0,'8'-12'-6'0,"6"-11"5"15,6-4 1-15,13-5 4 0,2-2-3 16,14-3 0-16,5-6-2 16,5 0 2-16,10-1-3 15,4-3 7-15,8-1 0 16,9-4-3-16,7-2-1 16,5 1-1-16,2-4 0 15,6 3 0-15,3 1 1 0,-2 5-1 16,-1-2-2-16,-1 7 2 15,-6 0 2-15,-6 6-2 16,-9 3 1-16,-8 3 1 16,-6 5-2-16,-8 7 0 0,-8 1 1 15,-4 4-1-15,-9 1 0 16,-10 3 1-16,-6 4-3 16,-4 0 3-16,-6 3-1 15,-4 3 0-15,-2 0-4 16,-4 0-29-16,-2 0-65 15,-5 0-27-15</inkml:trace>
  <inkml:trace contextRef="#ctx0" brushRef="#br0" timeOffset="328.1017">9688 3494 66 0,'0'-5'285'15,"5"-8"-289"-15,14-2 2 16,15 0 5-16,8 3-4 16,8 2 4-16,7 7-2 15,3 3-2-15,-5 5 0 0,-2 15-2 16,-5 8-1-16,-6 8-2 15,-10 5 2-15,-9 6-2 16,-7-1 11-16,-5 3-2 16,-8 3 1-16,-3-2-2 15,0-2 0-15,0 1-1 16,-3-6-14-16,-4-10-71 0</inkml:trace>
  <inkml:trace contextRef="#ctx0" brushRef="#br0" timeOffset="984.3056">10612 3631 261 0,'9'-1'11'0,"-4"-12"-12"0,2-3 7 16,5-1 0-16,-5-5 0 15,1-3-4-15,-1-2 2 16,1-2-2-16,-4 1 0 15,-3-2 1-15,-1-2-1 16,0 5 6-16,0 0 5 0,-7 4-3 16,0 3 2-16,-2 3 4 15,-3 4-8-15,-1 6-4 16,-5 1 0-16,-2 5-4 16,-4 1-1-16,1 1 2 15,-1 10-2-15,0 4 1 0,4 6-1 16,6 2 1-16,4 7-2 15,9 4-1-15,1 4-1 16,14 5-3-16,10-3 2 16,5 3 2-16,0 0-1 15,-2-4-3-15,2-3-3 0,-9-7 10 16,-9-1-2-16,-11-1 0 16,-2-2 1-16,-15 0 1 15,-12 0 3-15,2-5-1 16,-4-2 0-16,9-5 0 15,7-5 1-15,3-5 6 16,7-3 16-16,2 0-2 0,3-3-4 16,0-10-9-16,13-4-9 15,4-7-2-15,15-8 0 16,4-5 0-16,10-2-28 16,-4-3-17-16,-1 1-31 0,-4-1-79 15</inkml:trace>
  <inkml:trace contextRef="#ctx0" brushRef="#br0" timeOffset="1234.3372">11050 3305 364 0,'0'-7'5'0,"-1"0"4"15,-5 1 9-15,6 5-2 16,0 1-9-16,0 0-14 0,11 3-4 16,6 9 15-16,9 6-5 15,2 6 2-15,5 6 0 16,-3 4 1-16,-6 4-2 16,-8 3 0-16,-12-1-23 0,-4-2-52 15,-22-6-46-15</inkml:trace>
  <inkml:trace contextRef="#ctx0" brushRef="#br0" timeOffset="1406.1743">10935 3335 396 0,'4'-32'-5'15,"9"-2"5"-15,8 6-1 16,7 3-1-16,10 7-2 15,6 4-54-15,-3 7-42 0,4 1 1 16</inkml:trace>
  <inkml:trace contextRef="#ctx0" brushRef="#br0" timeOffset="1906.1265">11614 3237 321 0,'-7'-18'6'15,"0"0"3"-15,1-1 4 16,4 1-3-16,-3 2-4 16,3 1-5-16,-3 3 2 15,-4 5-2-15,-4 4-2 16,-4 3 0-16,-5 0-1 15,0 1-4-15,3 8 5 0,-1 0 0 16,8 0 1-16,5 0 0 16,7 0-4-16,12 0-15 15,13 0 4-15,7 1 18 16,13 5-2-16,4-3 5 0,2 4-5 16,-2 4 0-16,-6-1-1 15,-9 7-1-15,-9-3 0 16,-12 2-3-16,-9-2 6 15,-4-3 0-15,0-8 0 16,-9-3 2-16,-2-5 4 0,-2-4 14 16,2 0 10-16,-3-4-10 15,4-7-6-15,0 1-7 16,5-8-1-16,1 1-5 16,4 2-7-16,0-3-2 15,0 5 0-15,0 6-27 16,0 5 5-16,0 2-31 0,-5 11-15 15,-13 8 31-15,-9 6-17 16</inkml:trace>
  <inkml:trace contextRef="#ctx0" brushRef="#br0" timeOffset="2218.6392">10747 4146 256 0,'-12'0'8'0,"4"0"29"15,8-4-5-15,9-9-9 16,16-3-19-16,15-2-1 16,9-7-3-16,11-2 3 15,11-3 0-15,4-6 0 16,7 1-1-16,2-7-2 0,6 2-1 15,2-3 2-15,1-4 0 16,-1 5 0-16,-4-1-1 16,-7 2 1-16,-4 3-1 15,-8 6 2-15,-11 4-1 0,-7 6-1 16,-12 8-1-16,-9 9 1 16,-11 5-29-16,-12 0-123 15</inkml:trace>
  <inkml:trace contextRef="#ctx0" brushRef="#br0" timeOffset="6343.5369">12210 3209 178 0,'-12'-29'11'0,"1"-3"20"16,1 1-6-16,3 3 6 16,2 3-12-16,0 4-2 0,3 1-1 15,-1 8-1-15,1 2 0 16,2 7 2-16,0 1-7 16,0 2-10-16,0 11-16 15,9 9 12-15,3 10 2 16,8 6-1-16,2 6 0 15,7 1 2-15,-5 2 0 0,5-2 2 16,0 0-1-16,-1-4 2 16,-2 0-1-16,-3-2 1 15,-2-3 0-15,-4 1 0 16,-3-7-54-16,-8-8-43 16,-6-6-99-16</inkml:trace>
  <inkml:trace contextRef="#ctx0" brushRef="#br0" timeOffset="6562.2596">12121 3494 363 0,'-12'-18'1'0,"4"-2"6"15,6 3 10-15,2-1-7 16,9-2-7-16,14-1-1 15,11-6-1-15,11-3-1 0,16-4 3 16,11-2-3-16,3-3-10 16,5 0-54-16,-7-6-22 15,-5 2-44-15</inkml:trace>
  <inkml:trace contextRef="#ctx0" brushRef="#br0" timeOffset="6702.8718">12859 2864 303 0,'0'-5'17'0,"0"-1"26"15,0 6-8-15,5 7-30 16,16 19-20-16,11 11 9 0,17 15 8 16,14 21-1-16,8 20 0 15,5 17 1-15,-9 13 0 16,-11-1-216-16</inkml:trace>
  <inkml:trace contextRef="#ctx0" brushRef="#br0" timeOffset="15218.852">11560 6318 218 0,'-2'0'10'15,"-1"-4"3"-15,3 0 0 16,0 3-3-16,0-2-7 16,11-1-5-16,3 0 5 15,6 1 0-15,9-1-3 16,5-2 0-16,5 1-3 16,7-2-1-16,7 2 9 0,4-1-6 15,2 0 4-15,4-4-3 16,5 5 3-16,2-2-2 15,6 0 1-15,1-2-2 16,6 2 1-16,1-1 3 0,8 1-2 16,-4 0-1-16,-3 4 0 15,2 1 2-15,-6 2-2 16,-8 0 0-16,-10 2-9 16,-9 1-5-16,-13 3-56 15</inkml:trace>
  <inkml:trace contextRef="#ctx0" brushRef="#br0" timeOffset="18031.384">15911 6360 183 0,'-3'-12'33'0,"0"-2"-28"16,3 3 2-16,0 4-1 16,6 0-6-16,7 0-3 15,5 3 1-15,5 1 0 0,7-1 6 16,9 1-4-16,3 0-3 15,7 0 6-15,4-1-7 16,10 1 8-16,6-1-7 16,8 1 3-16,9-3-2 15,4 1 5-15,9 0-3 16,6-2 3-16,5 3 0 0,9-2-1 16,3 1 1-16,7 3-1 15,4 1 1-15,7 1 2 16,1 0-4-16,2 0-2 15,-1-2 4-15,-3 2-7 0,0 2 9 16,1 1-10-16,-2-1-17 16,0 1 37-16,-1 0-19 15,-1 0 12-15,0-1-5 16,-4 0-3-16,-3 1-8 16,-8 1 14-16,-6-3 1 15,-10 3-10-15,-10 1 9 0,-8 1-4 16,-12 1-6-16,-8 0 4 15,-9 4 0-15,-5-2-21 16,-4-1-8-16,-3-2-37 16</inkml:trace>
  <inkml:trace contextRef="#ctx0" brushRef="#br0" timeOffset="18796.9877">23674 6296 77 0,'38'0'24'15,"4"0"-19"-15,9-1 14 16,5-3 4-16,7 1-6 16,8 0-11-16,5 0 0 15,-1-1-2-15,5 1-1 16,-4-1 0-16,-4-1-2 0,-2-1 2 16,-3-1 2-16,-3 0 4 15,-4 2 1-15,-5 2-2 16,-1-1-2-16,-4 2-4 15,-7 2 16-15,-1 0-30 16,-8 2 7-16,-7 5-10 16,-8-3-60-16</inkml:trace>
  <inkml:trace contextRef="#ctx0" brushRef="#br0" timeOffset="23484.1578">13183 7099 171 0,'33'-2'-8'0,"-1"-4"17"0,4 1-6 16,4 2-2-16,4 1 4 15,5 0-3-15,-1 2 2 16,3 0-1-16,1 0 0 16,-2 0-1-16,0 0 1 15,3 0-3-15,-2 0 2 0,3 6-2 16,6-1 1-16,1 0 0 16,3 3-1-16,4-3 1 15,5 2-2-15,0 0 2 16,2-1 0-16,4-3 0 15,3 2-1-15,0-3 0 0,4 0-7 16,-3-1 10-16,1-1-3 16,7 0 1-16,1 0 0 15,1 0-2-15,2 0 2 16,3-3 0-16,2-2-1 16,-1 1 0-16,3-3 0 0,4 2 1 15,3-3 0-15,0 2-1 16,2-4 0-16,0 2 0 15,1-1 1-15,-2 0-1 16,6 0 0-16,1 0-2 16,-2 1 5-16,1 0-3 15,2 1 0-15,1-1 1 0,-2 0-2 16,0 2 1-16,-3-1 1 16,0-2 0-16,-8 2-1 15,-2 2 0-15,-4-3 0 16,-5 3 17-16,0-2-17 0,-5 4 2 15,-2-3 1-15,-3 3 0 16,-7-1-2-16,-2 2 0 16,-8 2 0-16,-7 0 1 15,-3 0-4-15,-4 0 4 16,-9 0-1-16,-6 8-2 0,-4-1 2 16,-11 3-4-16,-7-5-47 15,-12-1-116-15</inkml:trace>
  <inkml:trace contextRef="#ctx0" brushRef="#br0" timeOffset="25499.6418">20987 7125 112 0,'44'0'-1'0,"0"-3"38"16,2-2-31-16,3-1-2 15,5 4 3-15,2-1-3 16,2 0-3-16,1 1 3 0,4 0-4 16,0 2 4-16,3-2-4 15,2 2 1-15,8-2-1 16,-3 2 1-16,7 0 0 16,-2 0-3-16,5 0 5 15,-3 0-5-15,-2 2 3 0,1 0-1 16,-2 0 1-16,4 0-1 15,-1 1 1-15,3 0-2 16,2-1 3-16,0 5-2 16,0-1-1-16,1 1 1 15,-3-2-1-15,4-1 0 0,-4-1 2 16,0-1-1-16,4 0-1 16,-7-2 1-16,1 0 0 15,-3 0 0-15,-5 0 1 16,-3-2-1-16,0-2 0 15,-5 1 1-15,-2 0 1 16,0-3 0-16,-2-1 3 0,-2 2-1 16,-1-3 2-16,0 3 0 15,-4 0 0-15,-5 1-3 16,-4 0-3-16,-6 4 2 16,-1 0 0-16,-9 0-2 15,-6 0-1-15,-7 2 2 0,-7 2-24 16,-9 0-62-16</inkml:trace>
  <inkml:trace contextRef="#ctx0" brushRef="#br0" timeOffset="26140.196">22510 7147 183 0,'38'-9'15'0,"3"0"-9"0,6 2-5 16,7 0 3-16,5 1 2 16,4 3-3-16,7 0 1 15,1-1-3-15,4 4 0 16,1 0 1-16,6-2 0 0,0 2-2 15,4 0 0-15,2 0 3 16,0 0-5-16,4 0 2 16,-4 2 2-16,3 0-2 15,1 1 0-15,0-1 0 16,6 1 0-16,-3-1 1 16,0 2-1-16,0-1-1 0,-1 1 2 15,-3-4-2-15,-1 3 1 16,-2 0 0-16,-5 0 0 15,-2-1 0-15,-7 1 0 16,-6 1 1-16,-5 1-1 16,-11 1 3-16,-2-1-4 0,-8-2 3 15,-7 1-1-15,-2 0 0 16,-6 1 1-16,-6 0-1 16,-3 1-1-16,-3 1 1 15,-3 0-2-15,-3 0 3 16,-6 4-2-16,-3-2-3 0,0-2-39 15,-7 0-62-15</inkml:trace>
  <inkml:trace contextRef="#ctx0" brushRef="#br0" timeOffset="26733.902">23056 7306 123 0,'45'-9'28'0,"4"0"-27"16,6 2-1-16,6 1 1 15,8 1-2-15,2 0 2 16,2 1-1-16,7-3 1 16,-1 4-1-16,3-3 11 0,3 2-8 15,0 1-3-15,3 0 0 16,3 1 2-16,-2 0-1 16,3-2-2-16,-2 4 2 15,0-3-1-15,-2 3 0 0,-2-2 0 16,-3 2 0-16,-1-2 0 15,-1 2-1-15,-4 0 2 16,1 0 0-16,-12 0-1 16,-5 4 2-16,-7 1 1 15,-10 1-3-15,-10 0-1 16,-10 4 2-16,-9-4-2 0,-12 5 0 16,-3-4-12-16,-16 6-33 15,-11-6 36-15</inkml:trace>
  <inkml:trace contextRef="#ctx0" brushRef="#br0" timeOffset="27296.3651">27341 7224 346 0,'78'3'40'0,"0"-3"-39"15,-3 2 2-15,-3 5-1 16,-7 2 2-16,-9 3-1 15,-6 5 1-15,-11 2-3 16,-4 5-2-16,-5-1 2 0,-4-11-116 16,3-10-174-16</inkml:trace>
  <inkml:trace contextRef="#ctx0" brushRef="#br0" timeOffset="28155.6869">28931 7375 49 0,'-37'-10'0'0,"1"-1"1"15,0 2 0-15,0 2 0 16,1-2-3-16,0 2 3 15,-1 0 0-15,0-4-1 0,2 4 1 16,4 0 7-16,-3-2 7 16,6 0 0-16,5 2 0 15,9-1 2-15,4 2 8 0,9 0 10 16,0 2-14-16,16-2-8 16,12 2-8-16,10-2-1 15,11 1 1-15,12 0-5 16,9 1 4-16,6 1 1 15,0-1-2-15,9 2-2 16,-5 1 4-16,-2 1-3 0,-7 0 0 16,-3 0-4-16,-10 0 4 15,-11 0-1-15,-9 0-1 16,-11 0 0-16,-7-4 0 16,-8 2 2-16,-7 0-3 15,-5 2 3-15,0 0 2 16,-17 0-12-16,-7 0 12 0,-13 0-2 15,-11 0-1-15,-9 2 1 16,-9 2 0-16,-8-1-2 16,-5 3 1-16,-6-3 1 15,-2 3-2-15,1 1 1 0,-6 0 0 16,7-2-2-16,4 0 2 16,12 1-1-16,11-2 1 15,19-1 1-15,20 2-1 16,21 4 9-16,52 8-17 15,46 5 17-15,50 12-5 16,48 9 2-16,36 9-21 0,31-2-72 16</inkml:trace>
  <inkml:trace contextRef="#ctx0" brushRef="#br0" timeOffset="31983.5531">28887 7277 64 0,'-11'20'24'0,"-5"-2"-21"16,0 1-1-16,-4-1 1 0,-2 4 0 15,-1-3-2-15,-4 1 3 16,-3 1-2-16,-9 2 3 15,-3 2-1-15,-7 0-1 16,-8 2-1-16,-10 2 1 16,-8-1-2-16,-10 1 1 0,-12-4 0 15,-8 0-1-15,-8-2 2 16,-6-3-2-16,-8-1 1 16,-8-1-4-16,-7 0 6 15,-4-2-3-15,-8 2 11 16,-4-2-3-16,-3 2-2 15,-7 0-2-15,0 2-2 16,1 1 0-16,-2-2-3 0,0 2 1 16,0 1 2-16,8-1-2 15,1-1-1-15,6-3 1 16,6 1-1-16,6-1 0 0,9-5 1 16,6 4-2-16,7-8 1 15,6 4 0-15,7-3-2 16,4-2-11-16,10-4-6 15,4 1-2-15,9-3 17 16,9-1 3-16,7 0 1 16,13 0 1-16,7 0 1 15,8-5-2-15,9 0 1 0,5-3 0 16,3 2-2-16,7-3 1 16,-1 2 0-16,4-1-17 15,0-4-21-15</inkml:trace>
  <inkml:trace contextRef="#ctx0" brushRef="#br0" timeOffset="32374.1618">23573 7828 195 0,'-7'-3'-18'15,"-2"-1"21"-15,-1 3 1 16,0 1-3-16,0 0 1 16,-2 0 0-16,0 0-1 15,-4 7-1-15,2 4 1 16,0 1-1-16,-1 4 1 0,3 1 0 15,0 7-1-15,5-1-1 16,2 4-1-16,3 1-1 16,2 1-3-16,4 2 1 15,9-5 0-15,8 3-1 16,9-4 9-16,11-4 1 0,8 0 3 16,10 2-3-16,10-5 3 15,10 2-6-15,7-4-3 16,4-2-25-16</inkml:trace>
  <inkml:trace contextRef="#ctx0" brushRef="#br0" timeOffset="34936.6095">6220 7975 142 0,'8'0'16'0,"4"-4"-9"0,0-1-4 15,0-1 0-15,5 3 4 16,-2-2 0-16,2 1-2 16,3 1-2-16,3 0-1 15,2-3 1-15,2 2-1 16,5 2-1-16,2-3 1 16,2 0-2-16,4-1 2 0,-2 0-2 15,3 1 0-15,1-3 0 16,-1-2 2-16,0 3-4 15,2 0 3-15,-2 0 0 16,2 0-2-16,-1 2 2 16,3-1 0-16,-2 3 0 0,2-2-1 15,0 0 0-15,1 4 1 16,1-3-2-16,-2 4 2 16,-1-1 0-16,2-1-1 15,-2 2 0-15,2-1-1 16,-2 1 1-16,1-3 0 15,3 0 1-15,1-1-1 0,2 1 0 16,-1-1 0-16,4-1 0 16,0 1 2-16,-1 1-5 15,5 0 4-15,-3-1-1 16,5 2 2-16,-1-2-2 0,0 2 0 16,6-1 0-16,0 1-2 15,-1 2 2-15,4-1-1 16,3 1-4-16,-1 0-8 15,-2 0-3-15,0 0 5 16,1 0 4-16,-1 0 1 16,0 0-6-16,1 0-6 0,2 0-1 15,1 0-13-15,3-3-16 16</inkml:trace>
  <inkml:trace contextRef="#ctx0" brushRef="#br0" timeOffset="35562.2219">6877 7748 118 0,'34'0'21'0,"4"0"-4"0,8-3 6 16,8 1-17-16,9 1-1 15,5-2 0-15,8 3-2 16,10 0 0-16,5 0-1 16,9 3 0-16,5 3-3 0,5 0 1 15,3 3-52-15</inkml:trace>
  <inkml:trace contextRef="#ctx0" brushRef="#br0" timeOffset="36952.6998">12357 7759 111 0,'-12'-14'2'16,"-1"0"21"-16,4 1-4 16,2 4-8-16,0 0-2 0,2 4-7 15,2 1 0-15,0 1-1 16,1-1 2-16,2 4 1 15,0-2 1-15,0 2-1 16,0 0 0-16,2 0-8 16,11 0 1-16,1 6 13 15,4 1-9-15,8 1-2 0,-2 2 4 16,6-2-2-16,3 2 0 16,2 1-1-16,2-5 1 15,2 3-1-15,4 2-1 16,3-2 3-16,6 2-2 15,6-3-1-15,0 3 3 0,6 2 0 16,4-3-2-16,3 3 0 16,-1-3 1-16,4 3-1 15,3-4 0-15,-1-1 0 16,2-2-1-16,2 1 2 16,3-1 0-16,4-4-2 0,-1 2 1 15,4 0 2-15,3-2-1 16,1 2-1-16,1-2 0 15,3 2 1-15,0-1 0 16,3 0-1-16,-5-1 0 16,-1 1 1-16,0-2-1 0,-1 5 2 15,1-5-2-15,-2 1 2 16,1-2 0-16,-1 1-2 16,2-1 3-16,-2 0-3 15,-1 0 2-15,1 0-2 16,1 0 0-16,-3 0 1 0,5 0-1 15,-4 0 0-15,1-1 0 16,-1-2 0-16,-3-3 3 16,2 3-3-16,-2-2 0 15,0-2 1-15,6 0 1 16,-3 0 3-16,1 2 0 0,-3-2 2 16,-2 0-2-1,1-1-3-15,-7 5 0 0,-7-4 2 16,-1 1-2-16,-4 0 1 15,-7 2 5-15,-3 2-6 16,-7 0 0-16,-8-2-3 16,-2 4 3-16,-9 0-4 0,-2 0 2 15,-3 0-7-15,-4 6 7 16,-3-1-28-16,-8-5-34 16</inkml:trace>
  <inkml:trace contextRef="#ctx0" brushRef="#br0" timeOffset="38358.9933">20571 7880 105 0,'7'0'13'0,"2"0"-4"15,2 0-3-15,-1-2 3 16,4 1 1-16,-1 1 8 16,4-2-10-16,-1 2-4 0,4-1-3 15,1 1 4-15,2 0-5 16,3 0 2-16,4 0-2 15,1 0 0-15,3 0-1 16,5 0 1-16,3 0 1 16,4 1-1-16,3-1-1 0,1 2 1 15,2-2 0-15,6 1 0 16,-3 1 0-16,1 0 0 16,-1-1 0-16,1 1 1 15,2 1 0-15,-3-2 0 16,3 2 0-16,0-2-2 0,-2-1 2 15,0 0 2-15,-3 0 4 16,-1 0 1-16,-2 0 0 16,-5 0-3-16,-6 0 2 15,-3 0-1-15,-4 0-5 16,-6 0-1-16,-8 0-1 16,-4 7 0-16,-5-3-3 0,-8 6 0 15,-1 3 0-15,-19-4-51 16</inkml:trace>
  <inkml:trace contextRef="#ctx0" brushRef="#br0" timeOffset="46984.1329">21341 7866 119 0,'54'-13'24'15,"4"3"1"-15,3-1-11 0,2 0 2 16,1 1 5-16,-1-1 11 16,-3 0-13-16,-7 0 3 15,-8 4-9-15,-4 0-6 16,-12 2-5-16,-9 3 0 16,-10 2-2-16,-10 0-17 0,0 6-84 15,-10-3 10-15</inkml:trace>
  <inkml:trace contextRef="#ctx0" brushRef="#br0" timeOffset="48155.8809">28748 7343 184 0,'-9'-9'-44'0,"6"0"69"15,-2-1-19-15,-1-3 3 16,3 6 1-16,1-3 1 0,-1 0-2 16,0 3 2-16,3 0 0 15,0-3-5-15,0 2-2 16,3 3-6-16,9 0-3 16,7-1 2-16,6 3 9 0,8-1-8 15,5 1 4-15,1 1-2 16,4 0-2-16,1-2 3 15,-2 1 0-15,-1-1 1 16,0 1-1-16,-4 1-1 16,-5-2 2-16,-5 2 0 15,-8 1 0-15,-4 1-2 0,-6-2 0 16,-4 2 1-16,-3-2 9 16,-2 2 4-16,0 0-10 15,0 0 1-15,-7 0-7 16,-3 0-9-16,-9 5-12 15,2 3-9-15,-7-3 0 16,2 0-19-16</inkml:trace>
  <inkml:trace contextRef="#ctx0" brushRef="#br0" timeOffset="49249.5567">15022 7265 158 0,'16'-18'57'0,"1"0"-56"15,2 4 2-15,6 0 1 16,4 3-1-16,5 2-1 16,8-2-2-16,9 4-1 15,5 0 3-15,7-2-2 16,5 2 0-16,8-2 0 0,4 0 2 15,3-4-2 1,3 3 1-16,1-1-2 0,-1-1 1 16,-4 1 1-16,-4 2-1 15,-8 0 3-15,-6 3-2 16,-5 3 0-16,-8 0 0 16,-6 3 2-16,0 0-3 0,-1 0 0 15,-3 3 0-15,7 4-1 16,-2 1-1-16,-1-5-42 15</inkml:trace>
  <inkml:trace contextRef="#ctx0" brushRef="#br0" timeOffset="50155.8431">28695 7263 158 0,'17'-9'21'0,"-2"-4"-5"15,2-1 0-15,0 4-5 16,5 1 2-16,1 2 10 0,5-1-19 16,6 5-1-16,5-1 3 15,5 3-4-15,7 1 0 16,5 0 0-16,0 0-1 15,7 3-1-15,3 6-1 16,-2 2-1-16,3-1-47 0,-6 1-25 16</inkml:trace>
  <inkml:trace contextRef="#ctx0" brushRef="#br0" timeOffset="54686.7896">8098 8674 139 0,'24'0'14'16,"-2"0"-10"-16,7-2-3 16,2-1 2-16,5 3-1 15,4-4 0-15,1 0-1 16,6 3 0-16,1-3 0 0,2 1-1 16,6-3 0-16,0 2 1 15,-1-1 1-15,6 2-2 16,2-3 1-16,1 1 1 15,4 0-1-15,3 1 0 16,1 0 1-16,3 1 2 0,4 1 1 16,0 0 0-16,2 1-3 15,3 1 2-15,1 0-4 16,1 0 2-16,2 0-1 16,2 1 0-16,-3 3-2 15,0-1-2-15,-3 1 5 16,-1-2-4-16,-6 1 2 0,-1 1-2 15,-8 3 2-15,0-1 0 16,-7-1-3-16,-3 2-2 16,-10 2-9-16,-3-2-21 15,-9-3-17-15</inkml:trace>
  <inkml:trace contextRef="#ctx0" brushRef="#br0" timeOffset="55358.5866">8355 8676 138 0,'-2'0'21'16,"2"0"-1"-16,0 0-16 0,3 0-7 15,9 0 2 1,2 0 7-16,6 1-4 0,3 3 2 15,5 3-3-15,5-3 1 16,0 1 2-16,8 2-2 16,3-1-2-16,5-1-4 0,5 0 3 15,7 2 7-15,2-3-3 16,7 0 0-16,1-1 0 16,5 1 0-16,1-1-1 15,2-3 0-15,4 0 2 16,-1 0 3-16,3 0-1 15,-2 0 1-15,2-3-1 16,0-1-3-16,-2 1 2 0,0 1-5 16,-7 2 3-16,-2 0-2 15,-5 0-1-15,-5 0 0 16,-8 5 1-16,-5 4-2 16,-3 0-1-16,-8 0-26 15,0 0-8-15,-2-4-45 0</inkml:trace>
  <inkml:trace contextRef="#ctx0" brushRef="#br0" timeOffset="56296.0453">12986 8692 40 0,'0'0'72'0,"7"0"-54"0,4 0-18 16,5 0 5-16,3 0-4 15,7 0 0-15,1 0 3 16,5-4-5-16,2 1 3 16,6-1-4-16,1 0 4 15,4 3-3-15,4-3 0 16,1 2-3-16,7 1-2 0,-1 1 11 16,6-4 0-16,0 2-2 15,0 2-1-15,3-2-1 16,-2 2 4-16,-2 0-2 15,2 0 5-15,-4 0-2 16,-1 0 2-16,-1 0-2 0,2 2 2 16,1 0 2-16,-3-2-1 15,3 2 1-15,-3 0-2 16,-4-2-1-16,2 1-1 16,-7 3-1-16,-1-1-3 15,-8 1 0-15,-4 3-1 0,-5-2-2 16,-7 3 2-16,-3-1-4 15,-8 4 0-15,-2-3 0 16,-5 0-33-16,-5 2-8 16,0-2-10-16</inkml:trace>
  <inkml:trace contextRef="#ctx0" brushRef="#br0" timeOffset="56780.3539">13482 8717 218 0,'-5'-9'22'15,"-2"-2"-2"-15,4 2-7 0,1 2-5 16,0 3-5-16,1 4-1 16,1 0-3-16,0 0-2 15,0 0-10-15,7 0 2 16,6 0 9-16,4 4 5 15,8 2 2-15,9-1-8 0,4-2-8 16,11-3-3-16,3 0-3 16,8 0 5-16,-1 0 25 15,4-5-5-15,3-4-4 16,-1 2 8-16,1 2-3 16,2-3 0-16,0 3-2 0,1 2-5 15,-3-1 0-15,-1 4-1 16,-8 0 0-16,-3 0-1 15,-9 7 0-15,-8 0-19 16,-10 0-18-16,-8 2-34 16</inkml:trace>
  <inkml:trace contextRef="#ctx0" brushRef="#br0" timeOffset="59468.4427">16825 8640 156 0,'-4'-11'23'0,"3"2"19"16,-1 2 7-16,2 0-32 16,0 0 5-16,0 1-7 0,0 1-4 15,0 0-2-15,3 1-6 16,9 1-5-16,-2 1 2 16,9 2 6-16,1 0-4 15,7 0-6-15,7 2 9 16,6 3-6-16,3 1-4 15,7-1 7-15,2 0-6 0,8 1 4 16,3-3-5-16,1 1-5 16,4 1 10-16,3-3-4 15,0 1-2-15,-1-1 3 16,1 0 0-16,-1 0 3 16,1-1-1-16,-5-1 3 0,5 2-1 15,-5 2 0-15,1 0-1 16,-1 1 1-16,-7 0 0 15,1 2 0-15,-8 2-2 16,-4-2 2-16,-6 0-2 0,-8 4 4 16,-5-2-3-16,-7 0-2 15,-7 0 1-15,-3-2-2 16,-6 2-24-16,-5 2-31 16,-1-6 5-16,-5-2-20 15</inkml:trace>
  <inkml:trace contextRef="#ctx0" brushRef="#br0" timeOffset="59999.6517">17166 8758 153 0,'11'0'17'0,"1"0"-12"16,7 0-3-16,3 0 0 0,5 0 0 16,7 0 0-16,5 0-1 15,4 0 2-15,7 0-1 16,3 0-1-16,5 0-2 15,3 0 1-15,2 0 0 16,4 0 1-16,-2 0 0 0,3 0 0 16,2 0-1-16,-1-2-1 15,0-1 3-15,-4 3 0 16,-2 0 1-16,-7 0-1 16,-5 1-2-16,-6 8-2 15,-5 3 2-15,-10 3-7 0,-6 3-23 16,-12-2-101-16</inkml:trace>
  <inkml:trace contextRef="#ctx0" brushRef="#br0" timeOffset="62281.5289">19213 8074 345 0,'0'-9'10'0,"0"4"-6"0,-1 2 0 15,-1 3-3-15,0 0-2 16,-1 1-4-16,-3 6 5 15,0 4 1-15,-1-1-1 16,0 4 0-16,-2 0 0 16,0 2-1-16,0 4 1 0,-1 2 0 15,-1 7-3-15,-2 5-1 16,6 5 2-16,-2 2-1 16,5 4-1-16,4-2 2 15,0 0-3-15,7-1 5 16,10-4-3-16,3-1 2 15,3-4 0-15,5-5 2 16,1-7-41-16,2-10-70 0</inkml:trace>
  <inkml:trace contextRef="#ctx0" brushRef="#br0" timeOffset="62594.0108">19643 8182 321 0,'3'0'15'0,"1"1"-12"15,-1 5-7-15,2 1 2 16,3 5 1-16,-1 4-1 0,0 7 2 15,2 4 1-15,-1 2 2 16,-1 5 2-16,0 0-1 16,-4-1-2-16,2 0-1 15,-1-5 1-15,0 1 3 16,0-4-2-16,-2-2-1 0,-1-2-1 16,1-10-4-16,0-9-137 15</inkml:trace>
  <inkml:trace contextRef="#ctx0" brushRef="#br0" timeOffset="63265.8289">20104 8100 283 0,'2'4'28'15,"0"6"-37"-15,-2-2 4 16,0 3 3-16,1 2-5 0,3 1 7 16,1-3-3-16,2 1 0 15,4-1-1-15,2-4 2 16,2-1 0-16,0-5 0 15,2-1 11-15,-2 0-6 0,2-4 0 16,-3-4 0-16,1-3 4 16,-6-3-5-16,-4 1-3 15,-3-1 3-15,-2 0 2 16,0-1-1-16,0 7 2 16,-7-1-2-16,-6 3 0 0,-3 3-1 15,0 3 1-15,-2 0-3 16,-1 3 0-16,2 6-2 15,-1 0 2-15,4 2-1 16,1 0 1-16,2-3 0 16,4-1 0-16,4-1-1 15,1-1-1-15,2-1-3 0,3-2-6 16,11-1-8-16,6-1 1 16,2 0-8-16,4-1-28 15,1-6 20-15,4-3-3 16,-4 3 47-16,-3-1 7 15,-4 1 0-15,-3-1 2 0,0 5 0 16,-7-1 29-16,1 2-31 16,0 2-7-16,-4 0-10 15,-2 6-12-15,-1 6 9 16,-3 2 8-16,-1 8-1 16,0 2 0-16,0 7-2 0,-5 1 0 15,0 6-1-15,0 1 0 16,0 0 0-16,3-5-9 15,2-4-101-15,0-12-11 16</inkml:trace>
  <inkml:trace contextRef="#ctx0" brushRef="#br0" timeOffset="63593.9371">20549 8419 340 0,'0'0'11'16,"0"0"3"-16,0 0 3 16,0 0-15-16,0 0-7 15,0 5 1-15,0 4 0 16,0 2-3-16,0-1 6 16,2 1-2-16,8-2 0 0,5-6-9 15,2-3-2-15,0 0 6 16,2-5 9-16,-2-8 1 15,0 1 2-15,-4-4-3 16,-1-1 0-16,-3-5 2 16,-4 2-4-16,-4-1 2 15,-1-3-1-15,-3 0-18 0,-11 0-23 16,-6-1-24-16,2 1 12 16,-3-2-27-16</inkml:trace>
  <inkml:trace contextRef="#ctx0" brushRef="#br0" timeOffset="63828.2864">20522 8014 189 0,'11'-12'12'0,"9"-4"-7"15,7 4 10-15,7 0-4 16,8 3 21-16,5 4-26 0,8 3 0 16,2 2 2-16,-1 11-1 15,-5 15-3-15,2 12-7 16,-6 8 2-16,-9 15 11 15,-13 8-6-15,-13 10 1 16,-12 1-1-16,-9 10 0 16,-21 4 3-16,-17 6 2 0,-18 3-4 15,-13-1-2-15,-16 0-97 16,-11-10-137-16</inkml:trace>
  <inkml:trace contextRef="#ctx0" brushRef="#br0" timeOffset="66672.0811">6257 6578 192 0,'-49'-19'8'0,"0"-1"-6"15,2 2 0-15,2 4-3 16,4 3 1-16,-1 3-13 16,3 0-40-16,0 3-12 0</inkml:trace>
  <inkml:trace contextRef="#ctx0" brushRef="#br0" timeOffset="67500.1448">4888 6407 231 0,'12'0'-33'0,"1"0"33"16,3-5 3-16,5 1-2 16,7 2-1-16,0 1 2 0,6-2-1 15,4 2 0-15,5-1-4 16,2 2 8-16,6-1-5 15,7-2 0-15,3 0-2 16,5-1 4-16,7-1-2 0,2 0 0 16,1-1 1-16,4 0 0 15,1 0 0-15,4 1 1 16,6-5-5-16,1 5 9 16,5 0-3-16,5 0-1 15,3-5-1-15,2 3 3 16,3 0-3-16,1-1 1 15,2 0 0-15,2-1-4 0,-1 3 4 16,3-2 1-16,0-1-3 16,0 2 1-16,-3 0-1 15,2 1 1-15,0 1 4 16,1 0-3-16,-2 0 0 16,2 1-1-16,-1 0 2 0,1-1-1 15,2 3 4-15,-1-1-4 16,2-1-2-16,-1 1 1 15,-1-1-2-15,-2-2 6 0,-4 1-5 16,0-2-3-16,-10 0 6 16,-1-2-3-16,-9 2 0 15,-4 2 1-15,-6 1 4 16,-5 3-4-16,-5 1 1 16,-6 0 1-16,-6 6-2 15,-10 8 1-15,-7 3-3 16,-11 1-31-16,-10 1-55 0</inkml:trace>
  <inkml:trace contextRef="#ctx0" brushRef="#br0" timeOffset="72171.8212">7692 9443 214 0,'13'0'-4'16,"0"-3"14"-16,2-1 1 15,7 0-10-15,7 2 1 0,3 2-2 16,8 0 3-16,1 0-2 16,6 2-5-16,2 5 8 15,4 0-6-15,6 0 4 16,2 1 0-16,5 0-1 15,9 1 0-15,5-1 0 0,8-1-2 16,2 0 1 0,5-2-5-16,5 0 9 0,7-1-3 15,6-2-1-15,0 0-14 16,5-2 27-16,3 1-13 16,1-1 2-16,-2 0 1 15,2 3-3-15,-5 3 1 0,-4 1-3 16,-7 4-1-16,-9 3 6 15,-5 2-4-15,-12 4-1 16,-6 2-24-16,-6-1-9 16,-7 0-47-16</inkml:trace>
  <inkml:trace contextRef="#ctx0" brushRef="#br0" timeOffset="73312.3745">17899 9694 159 0,'16'0'25'0,"10"0"-28"0,6 0 3 16,7 0 4-16,14 0 0 15,5 0-3-15,9 0 0 16,5 0 1-16,-1 0-1 16,7-2 1-16,2 0 0 15,1 1 1-15,9 1-3 0,3 0 1 16,11 0-2-16,1 0 1 15,4 0 1-15,6 0-1 16,-1 0 1-16,-5 0-1 16,-3 0 1-16,0 0-2 15,-11 0 2-15,-4 0 0 0,-6-2 0 16,-2-2 0-16,-10 3 1 16,-5-3 0-16,-3 1 4 15,-4-1-1-15,-5-2 1 16,-2 4-2-16,-12-3 2 15,0 5-2-15,-8 0-3 16,-3 0 0-16,-12 2-1 16,-8 7-7-16,-5-2-36 0,-6 0-112 15</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12:04.504"/>
    </inkml:context>
    <inkml:brush xml:id="br0">
      <inkml:brushProperty name="width" value="0.05292" units="cm"/>
      <inkml:brushProperty name="height" value="0.05292" units="cm"/>
      <inkml:brushProperty name="color" value="#FF0000"/>
    </inkml:brush>
  </inkml:definitions>
  <inkml:trace contextRef="#ctx0" brushRef="#br0">26807 9883 253 0,'0'-23'9'16,"0"0"11"-16,0-1-5 16,0 3 4-16,0 5-7 0,0-2-2 15,0 4-5-15,0 2 0 16,0 5 10-16,0 1-1 15,-2 0-7-15,2 6-3 16,0 0-1-16,0 0-12 0,0 13 2 16,0 11 2-16,5 4 3 15,3 11 0-15,1 7 0 16,3 10-1-16,-2 4 3 16,-1 7 0-16,-1 4 2 15,0 0-1-15,-4 1 3 16,-1-1-4-16,-3 2 5 15,0 1-3-15,0-6 0 0,0-6 0 16,0 2-1-16,-2-12 3 16,2-2-4-16,0-10 2 15,-1-5-2-15,-1-5 1 16,0-4 1-16,-4-5 0 0,1-6 3 16,0-5-3-16,-2-4 2 15,3-5 1-15,-1-1 0 16,-1-3-2-16,0-8 1 15,5 1 4-15,1-6-2 16,0 3-2-16,0-5-3 16,3 6 0-16,7-2 0 0,-1 2 0 15,1 0-1-15,3 1 1 16,-1 1-1-16,7 1-2 16,0-1 3-16,3 2-1 15,3 1-2-15,4 1 3 16,0 4-1-16,1 0-1 0,1 2-1 15,1-2-2-15,-3 2 5 16,-3 0 2-16,-1 0-2 16,0-2-1-16,-1 0 0 15,0 0 1-15,-2-5 1 16,2 0 2-16,5-4 1 16,1-3 1-16,4 0-5 0,4-4 1 15,0 1 1-15,-2 3-3 16,-4 2-9-16,-15-2-126 15</inkml:trace>
  <inkml:trace contextRef="#ctx0" brushRef="#br0" timeOffset="1031.1811">28008 9440 259 0,'0'-8'15'0,"0"-3"-8"15,-2 6-1-15,-1 0 5 16,1 1-4-16,0 2-2 15,-1 2-4-15,1 0 0 0,-1 0 1 16,-1 0-2-16,1 0-1 16,-5 9 2-16,-1 3-1 15,-1 8 0-15,-5 9-1 16,1 6 1-16,-4 8 1 16,0 11-1-16,0 8 0 15,-2 8 0-15,4 4-1 0,1 7 2 16,3-1 0-16,7-3-1 15,3-5 1-15,2-7-1 16,5-6 0-16,14-7-1 16,2-8 2-16,6-2 0 15,5-9 9-15,5-2-6 0,7-5 7 16,0-4 8-16,2-2-9 16,0-5 0-16,0-4-1 15,-9-5 5-15,-3-1 5 16,-2-4-8-16,-10 1-7 15,-6 2-1-15,-7-2 2 0,-9 0-6 16,-11-2-139-16</inkml:trace>
  <inkml:trace contextRef="#ctx0" brushRef="#br0" timeOffset="1984.2223">28096 9839 271 0,'-8'-6'-13'16,"-1"-1"16"-16,1 2 4 16,4-1 9-16,1 3-3 15,1 1 3-15,2-1 6 0,0-1-4 16,4-2-3-16,9-2-8 16,11-3-5-16,3-2-2 15,8-4 2-15,5-3 1 16,2-1 0-16,4-1-3 0,-4-3 1 15,1 0 2-15,2 0-3 16,-2-2 0-16,-4 6 1 16,-9 2 0-16,-4 2-1 15,-7 7 0-15,-5 2 1 16,-5 7-1-16,-2 1-1 16,-2 0-1-16,1 12-3 0,-3 8-1 15,3 7 0-15,-6 5 5 16,0 7 0-16,0 4 1 15,0 3 1-15,-8 4 2 16,1 0-2-16,-1-2 0 16,-3-1 1-16,0-6-2 15,2-6 2-15,-1-4-1 0,0-3 0 16,0-5-1-16,-1-1 2 16,3-4-1-16,0-4 0 15,2-3 1-15,1-4-2 0,2-3 1 16,-4-4 0-16,6 0 7 15,-1-4-2-15,2-9-4 16,0-4-2-16,0-3-2 16,2-3 3-16,3-2 0 15,3 1 2-15,-1 8 1 16,-2 2 2-16,0 4-3 0,-1 4 4 16,0 4-5-16,1 2-4 15,4 0 2-15,2 0-2 16,3 8 0-16,0-5 2 15,6 4-2-15,-1-1 0 16,-2-3 3-16,3-1-1 16,-2 0 1-16,-2-2 0 15,3 0-1-15,-4 0 1 0,4 0 1 16,-5-2 0-16,-2-5-1 16,-3-4-7-16,0 0-24 15,-4-3-57-15,-5 0-12 0,0-6-105 16</inkml:trace>
  <inkml:trace contextRef="#ctx0" brushRef="#br0" timeOffset="2234.2063">28405 9910 242 0,'-9'-5'37'16,"4"-6"12"-16,5-3 3 16,2-4-26-16,7-2-19 15,12-1-5-15,10-6 1 16,10 0 0-16,4-3-1 16,3 0-1-16,0-2-75 15,-9-4-120-15</inkml:trace>
  <inkml:trace contextRef="#ctx0" brushRef="#br0" timeOffset="2781.0887">29197 9633 375 0,'-1'4'3'0,"-3"-2"9"0,2 7-23 15,2 6 6-15,0 5 0 16,6 7 2-16,2 3 3 15,2 3 4-15,-1-3 0 16,-4-3-72-16,-2-15-146 16</inkml:trace>
  <inkml:trace contextRef="#ctx0" brushRef="#br0" timeOffset="3515.3617">29591 9025 302 0,'-7'6'-43'0,"1"1"54"15,2 7-14-15,4 8 0 16,0 8 3-16,2 5-7 15,8 8 22-15,3 4-16 16,8-1 1-16,4 1-1 0,4-1 1 16,0-7 0-16,8-6 0 15,0-5 2-15,6-8 2 16,3-12-1-16,3-6 1 16,0-2 1-16,0-12 0 15,-4-13 2-15,-5-6-5 16,-1-6 0-16,-7-6-1 15,-9-7-3-15,-1-6 2 0,-6-2-1 16,-7-6 1-16,-7 2 2 16,-2-1-2-16,-2 3 7 15,-11 0 5-15,-5 8-2 16,-7 2-5-16,-4 2 0 0,-3 4 1 16,-7 4 5-16,3 7-6 15,-2 2 3-15,4 8-4 16,0 7 7-16,3 11-7 15,-1 5-10-15,0 9 4 16,1 12-1-16,-3 10 3 16,5 10 0-16,-1 3 0 0,3 8 1 15,6 0-3-15,6 0 2 16,3-2 0-16,8-8 5 16,4-3-5-16,7-5-1 15,11-5-2-15,2-4-1 16,7-7-1-16,1-8 6 0,5-6 1 15,1-4 1-15,0-7-2 16,2-11 4-16,-6-9-2 16,-3-2-2-16,-5-3 1 15,-10-1 1-15,-3-3 2 16,-6 2-5-16,-3 2 1 0,0 2-1 16,-12 5 3-16,2 5-4 15,-5 5-3-15,1 7-5 16,-1 1-53-16,1 1-22 15,2-4-148-15</inkml:trace>
  <inkml:trace contextRef="#ctx0" brushRef="#br0" timeOffset="3890.3734">30041 8104 405 0,'8'-14'-4'0,"2"-1"4"0,7 2-5 16,7 5 3-16,10 7 1 15,6 1 0-15,7 9 2 16,7 12 0-16,7 8-1 15,-2 10-1-15,2 11 0 0,-3 11 1 16,-1 8 0-16,-7 8 0 16,-5 5-3-16,-4 4 2 15,-7-2 3-15,-8-2-3 16,-8-5 1-16,-9 1 0 16,-9-3-1-16,-11 0 2 15,-16 0-1-15,-11 5 1 16,-12 4 7-16,-6-1 0 0,-10-9-64 15,0-14-183-15</inkml:trace>
  <inkml:trace contextRef="#ctx0" brushRef="#br0" timeOffset="4906.2514">28479 10561 238 0,'0'0'0'0,"0"0"9"16,2 0-9-16,3 0 1 15,6-4 1-15,2-4 1 16,4-3 5-16,9-2 1 15,1-2 2-15,5-2-7 0,4 2 0 16,1-3-3-16,5 0-1 16,-1 1 2-16,-2 3-1 15,2 0-1-15,-7 2 4 16,-6 2-4-16,-5 5 0 16,-6 2 0-16,-9 3 0 0,0 0 0 15,-6 0-2-15,-2 0-8 16,-2 0 9-16,-9 7 3 15,-5 2-3-15,-6 1 7 16,-5 5-2-16,0 1-4 16,-3 2 2-16,-3 1-2 0,6-1 0 15,5-5 1-15,3-3 0 16,9-1-1-16,2-3 1 16,6-6 0-16,2 0 19 15,2-2 23-15,16-9-29 16,8-3-11-16,6-1 0 0,11-4-2 15,-1-1-13-15,-5 2-68 16,-8-3-88-16</inkml:trace>
  <inkml:trace contextRef="#ctx0" brushRef="#br0" timeOffset="6062.3585">30013 9782 200 0,'-8'0'21'16,"1"0"-2"-16,0 0-8 15,2 0-1-15,-1 0-4 0,4 0-3 16,-1 0-2-16,1 0-1 15,2 0-1-15,0 0-1 16,0 1-2-16,2 1-5 16,6-2 4-16,4 0 9 15,6-2 15-15,3-5 1 0,4-4-13 16,2-1-4-16,4-1 0 16,-6 1-2-16,2 1 1 15,-6 2-1-15,-3 2-1 16,-2 0 1-16,-3 2-1 0,-2-2 0 15,0 3 1 1,-2-2 1-16,-2 1 0 0,3 1 0 16,-4 1-1-16,1 1 0 15,-3-1-1-15,1 3 0 16,-3-2 1-16,-2 2-1 16,0 0-5-16,0 0 1 15,0 2 5-15,-9 5 4 0,-1 2-2 16,-2 0 2-16,-2 0-3 15,-2 3-2-15,0 0 2 16,-4 3-2-16,-2 2 0 16,-1 3 0-16,-5 2 0 15,-3 3 1-15,-1-2-1 0,0 2 0 16,3-5 1-16,5-3-1 16,4-4 0-16,8-4 0 15,5-4 0-15,3-3 1 16,4-2 0-16,0 0 1 0,14-9 32 15,12-5-18-15,6-7-10 16,9-3-2-16,10-1-4 16,4-1 1-16,-1 1 0 15,-7 1 0-15,-10-2-125 16</inkml:trace>
  <inkml:trace contextRef="#ctx0" brushRef="#br0" timeOffset="7515.6096">28590 10558 207 0,'-5'0'20'0,"1"0"-3"15,3 0-7-15,-1-1-4 0,2-2 1 16,0-2 14-16,0-1-11 16,7-2-2-16,4-3 0 15,5 0-6-15,1-2 2 16,-2 3-3-16,4 0 2 0,-4 2-2 16,4 1 0-16,-4 0-1 15,0 3 1-15,1 0-1 16,-1 3 0-16,-7-1-15 15,-2-3-117-15</inkml:trace>
  <inkml:trace contextRef="#ctx0" brushRef="#br0" timeOffset="8203.0142">30282 9830 114 0,'32'-15'44'16,"-2"1"-39"-16,-2-2-54 0</inkml:trace>
  <inkml:trace contextRef="#ctx0" brushRef="#br0" timeOffset="10218.5764">26715 9685 163 0,'-8'-7'29'0,"1"1"-17"15,1 3 1-15,3 1 1 16,-1 2-9-16,2 0-3 0,2 0 0 16,0 0-2-16,0 0 0 15,0 0 0-15,0 2-2 16,0 4 1-16,0 2-1 15,4 1 2-15,1 6 2 16,1 0-2-16,1 3 0 0,-2 4 0 16,1 5 1-16,-1 1 1 15,-1 2-2-15,-1 6 2 16,-1 0-2-16,0 1 2 16,1 2-3-16,-1 1 3 15,0 1-2-15,1 2 2 16,2-1-2-16,-2 2 1 15,-1-2 0-15,-1 1-1 0,3-4 1 16,-4 2-1-16,2-1 1 16,-2-1 1-16,3 2 0 15,1 1 1-15,1 1-1 16,1 2 0-16,1-3 0 0,-4 1 1 16,3-2-2-16,-1-5 0 15,-2-2-1-15,1 0 2 16,-1-4-1-16,2 4-1 15,-3-2 1-15,3 2-2 16,-2 4 2-16,1-3 0 16,-1 3-1-16,-1-3 0 0,0 1 2 15,-2-4-1-15,0-3 0 16,0-4 4-16,0-8-3 16,0-1-1-16,0-6-1 15,0-5 1-15,0-2 2 0,-6-1 21 16,-1 0 27-16,1-2-43 15,-4 0-4-15,-1 0-2 16,3 0-1-16,-1-5 0 16,-1-2 0-16,2-1 1 15,1-2 2-15,2-5-3 16,-2 1 0-16,4-2 1 0,-2 0-1 16,1-2 0-16,-1 0 1 15,1 2 0-15,3 2-1 16,-4-1 1-16,4 3-1 15,-1 0 2-15,2 1-1 16,0 2-1-16,0 0-2 0,0 2 0 16,6-2 1-16,1 2 0 15,2-2-1-15,1 2 1 16,1 0 0-16,5-2 0 16,2 0 0-16,3 2 0 0,-1-4 1 15,6 2-1-15,1-2 1 16,0 3 0-16,3 1-2 15,1-3 2-15,-1 5-1 16,-2 0 1-16,2 1 0 16,-4 1-1-16,3-1 0 15,-2 0 0-15,2 1 1 0,-2-2-1 16,2 1 0-16,3 1 1 16,-2-3-2-16,3 3 3 15,-1-1-2-15,0-3-1 16,-1 2 2-16,-1-2-1 15,3-3 0-15,-3-1-1 16,6-1 2-16,-4-2 0 0,0 1-2 16,3 1 2-16,-4 2-1 15,-2 2 1-15,-5 3-1 16,-4 3-3-16,-3 2-24 0,-7 0-35 16,-6 5-14-16,-4 2-22 15</inkml:trace>
  <inkml:trace contextRef="#ctx0" brushRef="#br0" timeOffset="11281.0011">26707 9951 247 0,'-2'-11'12'15,"0"3"-9"-15,2 0 4 0,0 5-2 16,4 3-6-16,3 0 3 16,6 2-3-16,-3 8 1 15,3 4 0-15,1 6 1 16,1 3-1-16,-1 6 0 0,-2 5 1 16,3 7 0-16,-1 3 0 15,-1 4 0-15,-2 4 1 16,2 2-1-16,-3 3 0 15,1 2-1-15,2 0 1 16,-3 2-1-16,-3-3 1 0,0 3 0 16,-3-6 1-16,0-3-2 15,-2-6 2-15,-2-5-3 16,1-3 1-16,-1-5 1 16,0 1 0-16,0 0-1 15,-5 2 0-15,-3-1 7 0,-2 3-5 16,-1-4 1-1,-3-2 13-15,0-4-11 0,0-4-5 16,1-5 2-16,-2-4-1 16,2-7 2-16,0-2-3 15,-1-3 1-15,-1-3 3 0,0 0 5 16,1 0 5-16,1-5 4 16,-1-4-7-16,4-7-1 15,2 0-9-15,4-5-1 16,4-4 0-16,0-2-1 15,2-4 0-15,8-1 1 16,2 2-2-16,2 5 5 0,-1 0-2 16,1 2-2-16,1 5 1 15,0 0 1-15,4 4-2 16,-2 2 1-16,1 3-1 16,1 3 1-16,-2 4 0 15,3 2 0-15,1 0 0 0,1 0-2 16,3 4 2-1,2 0 0-15,0 1 0 0,4-1-1 16,-2-3 1-16,5-1 0 16,-2 0-1-16,2 0-1 15,0 0 2-15,0-4 1 0,2-2-2 16,-1-2 0-16,0 0 2 16,-1-2 2-16,2 2-5 15,-4-5 3-15,2 1 0 16,0-1 2-16,2-1-3 15,-5 3 3-15,1 3-1 0,-5 2-1 16,-7 6-27-16,-11 0-86 16</inkml:trace>
  <inkml:trace contextRef="#ctx0" brushRef="#br0" timeOffset="15218.9645">28841 10358 111 0,'0'0'9'0,"0"2"-5"16,0-2-2-16,-1 1-1 15,-5-1-1-15,3 2 0 16,-2 2 1-16,-2-3-1 15,0 3 0-15,-3-1 0 16,1 1 1-16,2 0 2 16,0-2 2-16,1-1 3 0,3 1 3 15,-1-2 3-15,3 2 0 16,-1-2 18-16,0 0-1 16,2 0-7-16,0 0-19 15,0 0-2-15,0 0-1 16,0 0-2-16,0 0 1 0,0 0-1 15,0 0 0-15,0 0 1 16,0 0 2-16,0 0 6 16,0 0 10-16,0 0 10 15,0 0-17-15,0 0-9 16,0 0-2-16,0 0-20 0,0 2-37 16,-3 2-30-16,-4-1 15 15</inkml:trace>
  <inkml:trace contextRef="#ctx0" brushRef="#br0" timeOffset="15765.7725">28610 10470 206 0,'2'0'52'0,"0"0"-24"15,-2 0-8-15,0 0-11 16,1 0-5-16,1 0-2 15,0 0-2-15,1 5-1 16,2 8 1-16,0 3 3 0,0 9-1 16,0 7 0-16,2 7-1 15,3 10 1-15,-1 6-2 16,-1 7 0-16,1 8 1 16,1 5 1-16,-1 0 1 15,-3 1 2-15,1-1-1 16,0 2-1-16,-4-4 2 0,1-3-2 15,-3-3 0-15,-1 1 1 16,0-6 4-16,0-4 2 16,0-6 0-16,4-8-7 15,-2-8 1-15,-1-6 1 0,3-7-3 16,-3-5-2-16,1-7 3 16,0-4-2-16,1-2 1 15,-2 3-1-15,-1-3 0 16,0 2 1-16,0 3-25 15,-8 1-24-15,-7-2-94 0</inkml:trace>
  <inkml:trace contextRef="#ctx0" brushRef="#br0" timeOffset="16140.7198">28323 11953 326 0,'0'0'-1'15,"0"0"27"-15,0 0-20 16,5 1-8-16,6 5 1 16,5 2 1-16,4 3 1 15,1 1-1-15,3 5-1 16,3-5 3-16,-3 3-2 15,3-6 1-15,1-1-1 0,-1-4 0 16,0-4 1-16,1 0 15 16,1-15 18-16,0-4-23 15,-2-9 2-15,2 0 0 16,-5-6 2-16,0-5-4 16,-2 0-3-16,0-1-4 0,-7-3-2 15,4 5-1-15,-4 1-1 16,4 3-5-16,-2 1-46 15,0 1-74-15,-7-1-146 16</inkml:trace>
  <inkml:trace contextRef="#ctx0" brushRef="#br0" timeOffset="17593.7384">28653 10586 221 0,'0'-4'32'0,"0"1"-29"0,0-1-2 16,-2 1 10-16,-1 1-4 15,1 0-7-15,-2 2 1 16,3 0 6-16,-4 0-4 16,1 0 0-16,-4 4-3 0,3 6 1 15,0 8-1-15,-2 6 0 16,1 4-1-16,1 9 2 16,3 4-1-16,-4 11-2 15,5 3 3-15,-1 8-2 16,-2-1 1-16,3 2 1 15,-3-3-1-15,1-2 0 16,-1-6 0-16,1 1 0 0,-2-4 0 16,4 2 0-16,-1 3 0 15,0-1 0-15,0 1 0 16,1 0 2-16,-3 0 0 16,2-2 2-16,1-3-2 0,-3-8 0 15,2-2 1-15,2-8 2 16,0-6 2-16,-1-5 10 15,1-4-7-15,-2-1-4 16,0-4 2-16,-1-1-4 16,3 0-2-16,0 1 0 0,-1 2-1 15,-1-2 1-15,-1 8-2 16,-4-2-20-16,-4-2-93 16,-4 0 0-16</inkml:trace>
  <inkml:trace contextRef="#ctx0" brushRef="#br0" timeOffset="18062.4589">28028 12118 330 0,'-3'-3'11'16,"-2"-8"-2"-16,5 9-4 16,0 0-4-16,0 2-1 0,3 0-9 15,7 0 11-15,5 0 0 16,1 4 1-16,4 2-3 16,2 2 1-16,4 1-1 15,-1 2 0-15,4 1 0 16,-2-2 1-16,0 0-1 0,2-3 1 15,0-5 0-15,0-2 1 16,-2 0 1-16,2 0-1 16,-5-11 2-16,1-2 0 15,2 1 8-15,-1-2-5 0,-5 0-3 16,0-1 3-16,1 3-3 16,0-3 0-16,-3 0-3 15,3-2 2-15,0-1 3 16,-1-1 5-16,-1 0-2 15,-2 0-3-15,-1 2-1 16,0 1-2-16,-3 1-2 0,-1 0-1 16,-2 3 0-16,-3 0-10 15,-2 1-51-15,-4 3-89 16</inkml:trace>
  <inkml:trace contextRef="#ctx0" brushRef="#br0" timeOffset="19265.5034">27553 13176 314 0,'0'0'20'16,"5"0"-12"-16,6-11-5 16,3-1-1-16,4-6-1 0,5-3 2 15,4-3 0-15,2-1-2 16,3 0 2-16,1-3-2 16,1 1-1-16,-2-1 4 15,2 1-3-15,-2 4 1 16,-5 1 6-16,0 4-4 15,-5 4-4-15,-1 4 0 0,-2 2 1 16,-4 1 0-16,-2 4-1 16,-1 3-4-16,-2 0 2 15,-5 0 1-15,2 0-1 16,-3 8 0-16,-1 4 1 0,-1 5 1 16,-2 8 2-1,0 7 1-15,0 9-1 0,-5 9 4 16,-4 9-2-16,-2 7-2 15,-1 3 0-15,1 3 1 16,-2-2-1-16,3-7 0 0,3-1-2 16,-5-13 0-16,5-4 2 15,0-4-1-15,-1-7-2 16,-2-4 2-16,3-3-1 16,-3-9 0-16,2-4-1 15,-1-5-7-15,2-6 6 16,0-3 1-16,3 0-5 0,-2-1 6 15,1-9 13-15,3 0-5 16,1-1-2-16,1-1-1 16,0-5 1-16,0 5 1 15,1-2-4-15,8 1 0 16,-1-1-1-16,4 2 1 16,3-1-2-16,2-1 0 15,2 3-1-15,2-1 1 0,2 3-1 16,4 0 1-16,0 0-2 15,0 1 2-15,0 4 0 16,2 2-1-16,-2 0 1 0,-4 0-1 16,-1 0 0-16,-2 0 0 15,-1-2 0-15,-4 0 0 16,1-4 1-16,-2-6-1 16,0 2-1-16,-1-1 2 15,0-2-19-15,-5 2-29 16,0 1 8-16,-3 0-34 0,-5 3 2 15,0 1-67-15</inkml:trace>
  <inkml:trace contextRef="#ctx0" brushRef="#br0" timeOffset="19609.2168">27730 13484 403 0,'6'-15'12'0,"3"-8"-6"16,3-5-5-16,12-7-2 16,3-6 1-16,5 0 2 15,0-2 0-15,4 3-1 16,-2 4-1-16,4 9-1 16,-5 2 1-16,-3 5-54 0,-4 4-76 15,-2 2-33-15</inkml:trace>
  <inkml:trace contextRef="#ctx0" brushRef="#br0" timeOffset="20202.9161">28417 13342 321 0,'0'0'35'16,"0"0"-11"-16,0 0-20 0,1 0-4 15,1 0 1-15,1 0-1 16,3 0 1-16,1 2 0 16,1 4-1-16,-1-4 0 15,1 4 1-15,3 1 0 16,2 0 0-16,-3 0-1 0,3 2 0 15,0 0 1-15,-3 0-1 16,1 0 1-16,-2-2-1 16,0 1 0-16,-1-4-1 15,0-2-39-15,-2-2 30 16,-1 0-72-16,-3-12-7 16</inkml:trace>
  <inkml:trace contextRef="#ctx0" brushRef="#br0" timeOffset="20609.1486">28296 13187 359 0,'-3'0'4'0,"-4"0"12"16,4-4-8-16,3 3-5 16,0-5-4-16,0 2-2 0,8 3 6 15,1-1-2-15,1 2 1 16,3 0-4-16,1 3 0 15,-1 7 3-15,-1 0-3 16,-5 2 2-16,0 2 1 0,-5-2-2 16,-2 2 5-16,0-4-3 15,-2 0 0-15,-5-3-3 16,2-4 2-16,-2-3 0 16,2-2-22-16,1-14-40 15,-2-10-179-15</inkml:trace>
  <inkml:trace contextRef="#ctx0" brushRef="#br0" timeOffset="21484.0746">28690 11924 334 0,'-7'0'-15'0,"0"0"32"16,4 0-6-16,3 0-3 15,0 0-5-15,5 0-13 0,12 5 15 16,4 2-3-16,7 1 1 16,3 6-1-16,9-2 1 15,1 0-1-15,4-3-1 16,2 0 3-16,2-1-1 16,-3-5 0-16,3 0 7 15,-5-3-4-15,2 0 0 0,-4 0-3 16,-4 0-2-16,-9-3 1 15,-2 3-1-15,-7 0 0 16,-5 0 0-16,-4 0-2 0,-3 3 0 16,-3-1-1-16,-1 4-5 15,-4 1 1-15,0 0-13 16,0 1-1-16,-9 2-6 16,-6 2-22-16,-4 1-24 15,-3-1-103-15</inkml:trace>
  <inkml:trace contextRef="#ctx0" brushRef="#br0" timeOffset="22405.9731">28607 10474 182 0,'7'-9'20'0,"1"2"-6"16,6-1-10-16,-2 0 5 15,6-1 4-15,1-2 9 16,5 4-12-16,-1 0-1 15,3-1-3-15,2 4 8 0,5 0-10 16,-1 4 0-16,5 0 5 16,3 0 3-16,7 4-2 15,-1 8-3-15,3 4-2 16,2 7-3-16,2 8 0 16,3 4 0-16,-1 7-1 15,5 3 1-15,1 2-2 0,3 2 0 16,4-6 1-16,0 2 0 15,5-3-1-15,-3 0 3 16,1-3-2-16,-3-2-2 16,-2-3 3-16,-5-1 0 15,-6-5-1-15,-1-1 0 16,-9-2 0-16,-7-8 0 0,-4 0 2 16,-9-3 2-16,-1 0-3 15,-7-5 0-15,-5 2 0 16,1-4 1-16,-6 0 0 15,-5 2-2-15,-2 2-26 0,-14 1-90 16,-11 0-26-16</inkml:trace>
  <inkml:trace contextRef="#ctx0" brushRef="#br0" timeOffset="22749.6852">29793 11371 376 0,'-7'0'30'16,"2"-11"-15"-16,3 6-9 16,2-1-3-16,5-1-1 0,14 2-2 15,6-4 4 1,9 6-3-16,7-5 1 0,8 5-1 16,4 1 0-16,3 0-1 15,-2 1 2-15,0-1-1 16,-4-6 0-16,-5 0-1 15,-2-7 1-15,-7-1 0 0,-4-3 0 16,-3-4 0-16,-4-1 2 16,-5 1 15-16,-6 0 8 15,-1-4-3-15,-4-1-7 16,-4-1 4-16,-1-1-17 16,-3 1 0-16,-1 2-3 0,0 7-9 15,2 5-31-15,-2 4-14 16,0 9-107-16</inkml:trace>
  <inkml:trace contextRef="#ctx0" brushRef="#br0" timeOffset="23468.3954">30334 11722 405 0,'-3'0'17'0,"1"-12"-8"16,2-2-7-16,5-4 3 15,9-4 0-15,8-2-2 16,1-5 2-16,6 0 0 16,0-3-1-16,0 0 0 0,0-2 0 15,-1 0 0-15,0 4 0 16,-1-4 0-16,0 7-2 16,-5 4 0-16,-2 5 0 15,-4 6-1-15,-3 5-1 16,-3 3 0-16,-1 4 0 0,-2 0-2 15,1 11 1-15,-1 6-2 16,-2 12 5-16,-1 7-3 16,-3 8 0-16,-1 8 2 15,0 5 0-15,0 6 0 16,0-1 0-16,-3-3-1 16,0-2 0-16,-1-3 0 0,-1-6 2 15,1-9-2-15,-2-5-1 16,-1-4-1-16,0-5-8 15,-1-7-12-15,1-5 4 16,-1-7 5-16,-1-6 4 0,2 0-1 16,-3-3 10-16,0-12 2 15,3 0-2-15,0-3 2 16,3-2 2-16,2 1 13 16,2 3-2-16,0 1-9 15,3 3-2-15,5 5-4 0,-1-1 4 16,5 3-2-16,3 5-2 15,1-2 0-15,4 2 1 16,2 0-2-16,2-1 2 16,1-1-2-16,1-2 1 15,1-3 1-15,2-7 0 16,-2-3-14-16,0-5-38 0,-8-5-62 16,-2-5-51-16</inkml:trace>
  <inkml:trace contextRef="#ctx0" brushRef="#br0" timeOffset="23687.1174">30634 11711 443 0,'16'-15'16'16,"9"-5"-18"-16,9-3 5 16,7 2-14-16,8-5-90 15,2 2-90-15</inkml:trace>
  <inkml:trace contextRef="#ctx0" brushRef="#br0" timeOffset="24015.2268">31357 11435 427 0,'0'0'31'0,"0"0"-12"15,0 0-11-15,0 0-4 0,0 0-4 16,2 7-1-16,3 8-1 15,3 2 2-15,3 12-1 16,-3 3 1-16,6 4 1 16,-1-3-1-16,2 5 0 0,-1-6 1 15,3-5-1-15,2-6 0 16,1-7 1-16,4-6-1 16,3-5-1-16,-3-3 0 15,3 0 0-15,0-6-12 16,-1-6-20-16,-5-6 0 15,-7-2-89-15,-5-6-143 16</inkml:trace>
  <inkml:trace contextRef="#ctx0" brushRef="#br0" timeOffset="24202.7535">31379 11669 411 0,'-5'0'16'0,"5"0"8"16,0-4-20-16,12-7-9 0,12-4-30 15,6-3 5-15,4-7-81 16,6-7-76-16</inkml:trace>
  <inkml:trace contextRef="#ctx0" brushRef="#br0" timeOffset="25999.7825">28417 13333 56 0,'-4'1'2'16,"4"4"-8"-16,0-4-13 15</inkml:trace>
  <inkml:trace contextRef="#ctx0" brushRef="#br0" timeOffset="27077.8283">28375 13330 228 0,'-7'-6'10'0,"0"0"0"16,1 0-7-16,3-2 0 16,1 4-3-16,2-4-1 15,0-1-4-15,11-2-5 16,-3-1-37-16,7-2-28 0</inkml:trace>
  <inkml:trace contextRef="#ctx0" brushRef="#br0" timeOffset="27265.2642">28436 13274 59 0,'0'0'11'0,"0"0"-11"15,0 0-47-15</inkml:trace>
  <inkml:trace contextRef="#ctx0" brushRef="#br0" timeOffset="28202.7085">28420 13369 198 0,'0'3'36'0,"0"-1"-20"16,0-2-12-16,0 0 3 16,0 0 20-16,0 0 4 15,2-5-2-15,6-5-14 0,1-3-10 16,8-5-2-16,-3 2-1 15,4-2 0-15,-1 2-1 16,-2 0 0-16,-3 1-1 16,3 5 1-16,-6 1-1 15,1 0 0-15,-7 4 1 16,2-1-1-16,-5 2 0 0,0 4 1 16,0 0-1-16,0 0 1 15,-7 6 5-15,-4 6-1 16,-6 6-4-16,-2 4-1 15,-4 3 0-15,0 0-1 0,1-7 2 16,2 3-1-16,5-7 0 16,0-3 3-16,4-4-3 15,4-4 0-15,6 1 0 16,-4-4 1-16,5 0 15 16,0-2-4-16,8-9-8 15,6-4-2-15,3-1 0 0,-2-8-1 16,7 5 1-16,-2-4-1 15,-2 8 0-15,-5 3-1 16,-3 3 1-16,-5 5-2 16,-1 4-1-16,-4 0-7 15,0 7 5-15,-11 14 4 16,-9 3 3-16,-2 6-3 0,-2 6 1 16,-3-4-1-16,3-3 2 15,4-8-2-15,6-7 0 16,4-6 0-16,4-1 1 15,2-7-1-15,4 0 1 0,2-10 1 16,11-5 1-16,5-10-2 16,7-4 0-16,4-2-1 15,0 0 0-15,1 4 1 16,-5 4 0-16,-3 5-1 16,-8 9-1-16,-3 8-4 15,-5 1-9-15,-6 1-7 0,0 12 12 16,-12-1 9-16,0 1 1 15,-3 2 1-15,1-1 1 16,1-4-2-16,5-4 7 16,1 0-2-16,1-4 5 15,5-2-2-15,1 0-3 0,0 0 0 16,0-2-8-16,7-4 4 16,0 0 0-16,-2 0 0 15,0 3-2-15,-1 3 1 16,-4 0-6-16,0 3-1 0,0 11 5 15,-9 0 1-15,-3 4 2 16,-2-6-2-16,2 4 1 16,4-3-1-16,2-3-1 15,5-7-43-15,1-3-66 16,1-3-75-16</inkml:trace>
  <inkml:trace contextRef="#ctx0" brushRef="#br0" timeOffset="28499.5598">28731 12841 427 0,'0'-6'-12'16,"0"3"24"-16,0 1-5 15,0 2-1-15,0 0-6 0,0 5-1 16,1 8 1-16,10 4 0 15,4 11 0-15,-1 2 0 16,6 2 0-16,2 3 1 16,-3-3-1-16,4 1 2 15,-3-6-3-15,-1-4 2 16,2-6-1-16,-1-4 2 16,-1-6-3-16,-3-5 2 0,-2-2-2 15,-1-5-4-15,-6-13-61 16,-7-6-89-16</inkml:trace>
  <inkml:trace contextRef="#ctx0" brushRef="#br0" timeOffset="28671.4265">28685 13174 430 0,'-2'2'6'0,"2"-2"11"0,0-14-18 15,15-4-1-15,11-4-9 16,4-6-31-16,-1-1-31 16,-3 1-70-16</inkml:trace>
  <inkml:trace contextRef="#ctx0" brushRef="#br0" timeOffset="29124.5543">28447 13204 295 0,'4'-8'48'0,"1"-1"-21"16,3 4-18-16,6 5-4 15,1 0-2-15,7 7-1 16,2 14 5-16,-2 6-2 0,4 8 0 16,1 5 0-16,-4-2 0 15,3-4-1-15,-6-3-3 16,2-5 0-16,0-5 0 16,-3-6 0-16,0-4-1 0,-1-2 1 15,-2-6-1-15,-6-3-9 16,-4-7-122-16,-6-14 60 15</inkml:trace>
  <inkml:trace contextRef="#ctx0" brushRef="#br0" timeOffset="29327.6263">28395 13412 16 0,'0'0'32'0</inkml:trace>
  <inkml:trace contextRef="#ctx0" brushRef="#br0" timeOffset="30093.187">28417 13438 330 0,'-4'2'56'16,"2"-2"-32"-16,2 0-19 16,0-4-4-16,6-6-3 15,6-4 4-15,3-2 2 16,0-4-4-16,5-2 3 0,-1 1-2 16,0 2 0-16,-4 5 0 15,0 1-1-15,-4 4 1 16,-2 5-1-16,-2 2-1 15,-5 2 1-15,2 0-3 16,-4 2 1-16,0 7 2 16,0 8-1-16,-7 2 0 0,-8 8-4 15,-3 4-8-15,-2 1-10 16,0-3 6-16,3-5 15 16,0-6 3-16,7-5-1 15,1-5 4-15,7-5 1 16,2-3-3-16,0 0-10 0,7-4 6 15,7-12 7-15,8-2 4 16,5-7-5-16,4-1-2 16,-1-3-1-16,1 5 1 15,-4 4-2-15,-6 6 0 16,-5 8-3-16,-7 6-15 0,-7 2-21 16,-2 14 21-16,-7 2 26 15,-12 3 4-15,0 2-7 16,-4-1 0-16,-3-2 14 15,5-2 11-15,0-6-5 16,4-2-8-16,3-1-6 0,5-2 0 16,5-6 6-16,2-1-4 15,2 0-10-15,0 0-8 16,12-10 5-16,2-1 1 16,2 2 2-16,2-6-1 15,2 3 0-15,-8 2-2 16,-1 5-6-16,-4 2-8 0,-2 1 4 15,-5 2 4-15,0 0 5 16,0 2-1-16,-3 8 2 16,-6 4 2-16,-2 2-1 15,0 2-1-15,3 0 1 16,-2-5-14-16,7-4-16 0,1-9-32 16,2-2-64-16</inkml:trace>
  <inkml:trace contextRef="#ctx0" brushRef="#br0" timeOffset="30499.4137">28675 12912 422 0,'-4'0'10'0,"1"-5"2"15,-1 1-7-15,4 4-4 16,0 0-2-16,4 0 1 0,3 0-1 16,8 7 0-16,0 6 1 15,4 3 0-15,3 7 0 16,5 5 0-16,0 4 0 15,6 8 0-15,-3 3 0 0,2 2 2 16,-3-3-1-16,2-4 0 16,-2-4-1-16,-2-11 0 15,0-6 0-15,0-7 0 16,0-10 1-16,-1 0-1 16,-1-10 3-16,1-10-1 15,-5-6-1-15,-3-4-35 0,-7-6-66 16,-9-3-81-16</inkml:trace>
  <inkml:trace contextRef="#ctx0" brushRef="#br0" timeOffset="30749.4008">28600 13215 338 0,'-10'0'41'16,"8"-11"-9"-16,2-6-22 15,12-5-8-15,7-3-1 16,10-5 0-16,5-3 1 16,4 2 0-16,1 0-2 0,1 3 0 15,-1 1-93-15,-7 0-73 16</inkml:trace>
  <inkml:trace contextRef="#ctx0" brushRef="#br0" timeOffset="32936.7368">30302 12505 203 0,'20'-1'-1'15,"2"-7"12"-15,9-3-4 16,3-3 0-16,6-2 0 16,5-4 1-16,9-6-3 15,7-4 1-15,5-1 5 0,7-3-3 16,7 0-5-16,5 1-2 16,-4 2-1-16,2 3 0 15,-5 1-3-15,-5 2-48 16,-6 0 4-16,-3 0-10 0,-6 3 23 15,-8-1 5-15,0 2 50 16,-5 1-7-16,-7 5 2 16,-8 2-29-16,-9 5-19 15,-9 2-2-15</inkml:trace>
  <inkml:trace contextRef="#ctx0" brushRef="#br0" timeOffset="33249.2549">30468 12550 277 0,'0'0'-17'16,"8"-4"6"-16,8-8 18 16,11-5-5-16,7 0 1 15,11-6 0-15,7-4-5 0,14-4 12 16,5 1-8-16,9 0-2 16,8-4 1-16,-3 3-4 15,3 2-34-15,-4-2-21 16,-8 4-47-16</inkml:trace>
  <inkml:trace contextRef="#ctx0" brushRef="#br0" timeOffset="34405.3735">28330 13805 231 0,'-13'13'12'0,"4"-2"3"16,1 0-8-16,2-3 7 15,6 1-10-15,0-3-3 16,0-3-14-16,6-1 7 16,2 0 1-16,5-2 7 0,3 0 1 15,4-4-3-15,7-10 4 16,4-2 8-16,5-9-6 16,10-2 4-16,3-5 7 15,5-5-11-15,7-3-1 16,3 1-3-16,4 0-1 15,2 1 2-15,-2 1-2 0,1 3-1 16,1 0 0-16,-5-1 0 16,-3-5 1-16,3-5-1 15,-6-5 0-15,-3-4 1 16,-4-4-1-16,-7-6-1 16,-11 0 0-16,-5-2 1 0,-9 0-4 15,-13 0-49-15,-7 0 2 16,-5 3 32-16,-16 1 14 15,-6 7 11-15,-5 1 10 16,-5 6 7-16,-8 5 2 16,-2 5-2-16,-5 7-1 0,-6 6-3 15,-5 1-9-15,-3 9-1 16,-4-2 11-16,-3 5-11 16,-7 5 2-16,6 5-1 15,-9 2-4-15,0 3-1 16,1 14-3-16,1 8 0 15,-4 8-2-15,-1 7 1 16,2 10 0-16,1 2-1 0,2 3 0 16,4 2 0-16,-1-2 1 15,12 4-1-15,3 2 0 16,4 3 1-16,8 8-3 0,0 4 4 16,10 6-2-16,2 2 0 15,5-6-1-15,7-1 2 16,7-7-1-16,3-5 0 15,8-2 0-15,6-6-1 16,3 0 0-16,5 0 0 16,11 0 0-16,5-2-2 0,5-5 3 15,3 0-1-15,6-7 0 16,5-9-5-16,5-7 1 16,8-9 5-16,8-11 2 15,8-7 0-15,8-4 1 16,8-10-2-16,1-9 2 15,6-4-2-15,-1-2 0 0,-1-1-1 16,-3-4 1-16,1-1-1 16,-5-1 2-16,-2-3-2 15,-4-2-3-15,-5-1 3 16,-5 2 1-16,-6-2-2 0,-10 5 1 16,-7 2-1-16,-10 6 3 15,-5 4-2-15,-7 7 2 16,-7 4-2-16,-4 1 1 15,-3 5-2-15,-5-2-3 16,-3 2-36-16,0-7-87 16</inkml:trace>
  <inkml:trace contextRef="#ctx0" brushRef="#br0" timeOffset="35920.9039">31562 10861 200 0,'-21'-15'10'15,"-3"1"2"-15,1 3 0 0,-2 2 10 16,2 4-8-16,-3 0-3 16,-3 3 5-16,1 1-8 15,-5 1-6-15,-1 0 10 16,-3 8-10-16,-6 9-2 0,-6 0 2 15,-1 6-2-15,-7 0 0 16,1 4 2-16,2 2-3 16,0-1 2-16,4-1 0 15,-2 0-2-15,5-1 3 16,0 1-3-16,2 0 1 16,4-1 1-16,0 3 0 0,-1 2-2 15,3 1 1-15,-2 3 0 16,-1 3 1-16,1 3-1 15,-3 3 0-15,2 1 2 16,1 1-2-16,5 3 0 16,2-1 2-16,5 2 0 0,2-2 2 15,5 4-1-15,3 0 0 16,4-1-1-16,1 3 1 16,5-2-2-16,2 2 2 15,3-1-3-15,3-3 1 16,1 0-1-16,0-6 1 15,5-5-1-15,10-5-2 0,2-6 4 16,7-4 0-16,3-5 2 16,5-1-1-16,4-4-1 15,1-1 4-15,7-2-4 16,2-4 0-16,3-4 1 16,1-1 2-16,2-2-3 0,2 0 0 15,2-5-1-15,1-6 2 16,0-5 1-16,6-4-2 15,1-1 1-15,5-4-1 16,1-3-1-16,2-1 1 16,0-3-1-16,-4-2-1 0,-1 2 1 15,-8-4-1-15,2 0 0 16,-5-1 1-16,-1-4 0 16,-3-3-1-16,4 1 1 15,-4-4-1-15,0-1 0 16,-2 2 1-16,-2 3-1 0,-1 2 0 15,-6 6 0-15,0-2 0 16,-6 7 1-16,-4 0-1 16,-6-2-1-16,-2 0 1 15,-8-4 0-15,-8 1 0 16,-4-7-1-16,-3 1 0 16,-2-2 0-16,-8 3 0 0,-7-2-1 15,-4 5 1-15,-4 3 2 16,-4 3 3-16,-1 5 1 15,-8-3-1-15,2 6-3 16,-5-4 1-16,-4 1 0 16,0-1 0-16,-1 0 1 0,0 0 1 15,2 6 0-15,-3-1 1 16,0 4 3-16,-2 8-5 16,0 6 1-16,-7 4-4 15,-7 12 0-15,-3 7 1 0,-3 7-1 16,-3 7 0-16,-1 2 0 15,2 4 1-15,5 3-7 16,2 1-38-16,2-1-38 16,0-1-52-16</inkml:trace>
  <inkml:trace contextRef="#ctx0" brushRef="#br0" timeOffset="40640.4285">30769 12312 58 0,'-2'0'36'0,"0"0"-27"16,2 0-3-16,-2 0 3 16,2 0 3-16,0 0-3 15,0 0-4-15,0 0-1 16,0 0-4-16,0 0-19 15,0 0-34-15</inkml:trace>
  <inkml:trace contextRef="#ctx0" brushRef="#br0" timeOffset="43281.0488">30892 11030 217 0,'-7'0'11'0,"-1"0"-8"16,-2 0 0-16,1 0-2 15,2 0 2-15,-4 0 0 16,2 0-1-16,2 0 0 16,-3 0-2-16,0 0 0 0,0 4 2 15,1-1-2-15,-4 3 0 16,1 0 0-16,0 0 0 15,-1 0 1-15,0-1-1 16,-2 2 1-16,0 1 0 16,-2 2 2-16,-1 2-2 0,0 3 0 15,-2-2-1-15,-1 7 1 16,-2-2 0-16,3 2-1 16,1-2 0-16,0 1 1 15,-3-1-1-15,2 0 0 16,-2 0 1-16,0 0-1 15,0 1 3-15,1 1-3 0,-1 0 2 16,0 1 1-16,2 4-1 16,1 0-1-16,-1 0 0 15,-1 3 0-15,3 1 0 16,-4 2 1-16,3-1-1 0,-1 0 0 16,2-2 1-16,2 1 1 15,-1-4-1-15,7 0-1 16,-2 0 7-16,2-4-4 15,1 3-2-15,2-3 0 16,0 2-1-16,2 1 0 0,-3 2 0 16,3-4 0-16,0 2-1 15,1 1 0-15,1 0 1 16,1-2-1-16,-1 2 1 16,3-1-1-16,0 0 2 15,0 0-1-15,0 2 1 16,1-2 3-16,5-1-2 15,1-2 4-15,-1 2-2 0,4-3-1 16,-3-1-2-16,2-1 0 16,-1 0 1-16,4-4-2 15,-3 1 0-15,1-2-2 16,1-1 4-16,2 1-4 0,-1-1 2 16,3-3 2-16,-1 0 4 15,2-2-1-15,0-2-4 16,2 0-3-16,1 1 6 15,-2-4-3-15,5 0-1 16,-2-2-2-16,1 0 5 0,1 0-2 16,-1 1-1-16,2-1-1 15,-1 0 0-15,0 0 0 16,3 0-4-16,-2-3 3 16,4-1 3-16,0-3 1 15,0 3-1-15,3-1-1 16,-1 2 0-16,2-3 1 0,-1 5-2 15,1-1-3-15,1 0-30 16,-7 2-51-16,-4-4-23 16</inkml:trace>
  <inkml:trace contextRef="#ctx0" brushRef="#br0" timeOffset="44859.0496">30546 12484 244 0,'11'-2'12'15,"3"-5"-10"-15,0-1-1 16,6 2 4-16,0-3 0 0,1 1-2 16,3 1-1-16,1 0 2 15,2-1-4-15,-1 2 4 16,3-1-4-16,2 2 0 16,-2-1 1-16,1-1-1 15,2 0 1-15,1 2-1 0,-1-2 1 16,3-3-2-16,4 0 2 15,0-1-1-15,2-1 0 16,-2-1 0-16,2 1 0 16,-2-2 0-16,-1-1-1 15,3-1 2-15,-3 0-7 0,1 0 8 16,1-4-2-16,0-1 0 16,1 0 1-16,2-1-1 15,2-1 1-15,-2-3-1 16,2 4 1-16,-3-3-1 15,6 1 1-15,-6-1-1 0,4 3 1 16,-4-3-1-16,-1 2 0 16,1-1-1-16,-2-1 2 15,-5 4-1-15,-2-4 0 16,-3 2 1-16,-4 1 0 16,-3 1-1-16,-6 0 0 15,0-1 0-15,-8-1 1 0,-1-2-1 16,-7-2-1-16,-1 0 1 15,0 1 0-15,-4 1 3 16,-5 0 36-16,2 0-16 16,-1 3-10-16,-5 3 9 0,2-2-7 15,-2 1-4-15,-3-2-3 16,0 1-4-16,2-4-3 16,-5-2 1-16,0-5-2 15,1 1 0-15,-4-1 0 16,3-1 0-16,-1 2 0 15,2 4 0-15,0 4 0 0,1 4 0 16,0-1 2-16,-1 4-3 16,0 0 2-16,-2 0 0 15,3 0 0-15,-3-2 2 16,1-2-2-16,-1-1-1 16,-2-3 0-16,0 1 0 15,-4-1 0-15,2-3 0 0,1 6 1 16,-3 1-1-16,3 0 0 15,-1 5 1-15,0 2-1 16,-3 2 1-16,-2 2-1 0,0 4-2 16,-3-1 3-16,0 5-2 15,-2-1 2-15,0 2-2 16,-3 0 0-16,1 0 1 16,-1 3-1-16,-3 3 1 15,-3 5 0-15,-2-1-2 16,-2 2 0-16,-1 5-1 15,-1-2 3-15,3 3 0 0,-1 2 0 16,4-2 0-16,-2 2 0 16,2-1 0-16,0 4 0 15,1-1 1-15,1 1-1 16,0 0 0-16,1-1 0 0,1 1 0 16,-4 0-1-16,7-2 3 15,-2 1-3-15,4 1 1 16,-2-1 0-16,6 1 1 15,1 4-2-15,0 3 1 16,2 2 0-16,-2 2 0 0,2 5 0 16,0-3 0-16,1 3 0 15,3-3 0-15,1-1 0 16,3-1 1-16,0-3-2 16,3 1 1-16,3 0 0 15,3 4 0-15,-1 1 0 16,2 4-1-16,5 0 1 0,1 2 0 15,3-1 0-15,0 0-3 16,0-1 3-16,7-6-3 16,2 1 3-16,2-4 0 15,-1-1-1-15,3-1 2 16,0-2-1-16,1-3-1 0,2-3 1 16,2-3-3-16,5-3 2 15,4-1-3-15,4-1 4 16,5-2 0-16,7-1 1 15,5-2-3-15,6-1 2 16,2 2 2-16,2-3-10 0,3 0-3 16,-3 0-17-16,0-3 15 15,-1-4-4-15,4 0 2 16,-1 0 3-16,3-9-8 16,1-4-2-16,1-3 4 15,-1 2-11-15,-3-6-27 0</inkml:trace>
  <inkml:trace contextRef="#ctx0" brushRef="#br0" timeOffset="45734.0198">30027 11741 242 0,'-2'0'28'16,"-1"0"-16"-16,-1 0-10 16,3 3-2-16,1 2 1 15,0 2-1-15,0 8-2 16,0 2 3-16,5 5-1 15,5 3-1-15,-1 5 1 0,4 6 1 16,-1 1-2-16,-2 4 1 16,2 2 0-16,0 1 0 15,5 1 2-15,-2-2-3 16,4-6 1-16,4-1 0 16,3-6-5-16,3-3 10 0,1-4-3 15,4-1-3-15,5 1 2 16,2-2 1-16,1-3 0 15,-3 3-3-15,6-4 1 16,0-3-1-16,2-7 0 16,5-3-7-16,4-4 18 0,3 0-13 15,7-11-2-15,2-5 0 16,4-4-18-16,2-3-4 16,1 1-6-16,-2-1 25 15,-5 2-5-15,-4 1-75 16</inkml:trace>
  <inkml:trace contextRef="#ctx0" brushRef="#br0" timeOffset="46327.7055">30846 12504 181 0,'36'-15'13'0,"1"-5"-7"16,8 1-4-16,6-4 1 0,4-4 9 16,1-1 5-16,4-3-7 15,1-1-3-15,1-2 1 16,0 0-6-16,-1 4 1 16,1-2-2-16,1 3-1 15,-2-1 0-15,2 1 2 16,-2 2-2-16,4-1-2 0,-8 0 4 15,-2 3-1-15,-4-2-1 16,-8 4 1-16,-3 1-1 16,-10 5 2-16,-3 6 1 15,-6 2-3-15,-4 3-1 0,-7 3-19 16,-5-1-18-16,-5 4-31 16</inkml:trace>
  <inkml:trace contextRef="#ctx0" brushRef="#br0" timeOffset="51015.1867">18667 12232 97 0,'-1'0'27'0,"-1"0"0"15,0 0 5-15,2 0-8 16,0 0-7-16,0 0-10 0,0 0 19 16,0 0-24-16,0 0-2 15,0 0 0-15,0 0-1 16,2 0 0-16,5 0 0 16,8 0 2-16,2 2 2 15,5 2-1-15,7-1-3 16,3-1 2-16,4 2 1 0,7-4-1 15,-2 0 1-15,7 0-2 16,3 0 3-16,3 0 0 16,4 0 1-16,1-4 2 15,2 1-2-15,5-1 0 16,2 0 6-16,0 1-7 0,2-1 3 16,4 1-1-16,-2 1-3 15,-2-2 2-15,0 3 2 16,-3-2-3-16,-6 0 3 15,-5-1 2-15,-5 1 9 16,-6-1-8-16,-4 3-1 0,-5-2-5 16,-5 3 1-16,-6 0-2 15,-3 0-2-15,-7 0 1 16,-1 3-1-16,-7 2-1 16,-2 2-2-16,-2 0-4 15,-3 2-15-15,0 0-9 0,-7 1 8 16,-7 3-10-16,-9 0-9 15,-8-4 3-15,-4-2-45 16</inkml:trace>
  <inkml:trace contextRef="#ctx0" brushRef="#br0" timeOffset="51468.3022">18840 12318 243 0,'0'-4'21'15,"0"-1"-4"-15,9 0-11 16,7-1-2-16,5 1 0 16,6 2-2-16,9 0-1 0,6 3 2 15,4-1-2-15,7 1 0 16,2 0 0-16,5 0-1 16,1 0 0-16,5 0 0 15,0 0 1-15,2 0 13 16,2-2-3-16,3 0-6 15,-4-1 5-15,-4 1-2 16,-2-2 12-16,-7-1-8 0,-4 2-6 16,-8 0-1-16,-3 3 5 15,-7 0-8-15,-6 4-1 16,-8 7-2-16,-13 6-4 16,-7 5-73-16,-16-2 0 0</inkml:trace>
  <inkml:trace contextRef="#ctx0" brushRef="#br0" timeOffset="56515.3529">17154 13082 226 0,'1'0'32'0,"-1"0"-20"16,4-2-4-16,-2 0-3 16,3-2 0-16,-1 2-2 15,3 1-1-15,-2-1 2 16,2 2-4-16,2-2 1 16,3 2 0-16,0-2-1 0,4 2 1 15,3 0-1-15,3-3 3 16,4 3-2-16,1-2-1 15,1 0 2-15,5-1-3 16,-1-1 2-16,2 3 6 16,0-5-1-16,4 2 0 15,4 1-1-15,-2-2-5 0,7 1 2 16,0-2 0-16,-1 3-1 16,5-1 0-16,-1-1-2 15,-2 0 5-15,3-2-4 16,1 3 2-16,0-3-1 15,0 2 0-15,4 0 0 0,0 1 0 16,0 0-1-16,4 0 2 16,-3 1-3-16,4 1 1 15,-3-1 1-15,-2 1 0 16,1 0-2-16,-1 0 1 16,-4 1 0-16,0 1 1 0,0-2 0 15,-2 2-2-15,2 0 1 16,3 0 0-16,-1 0 1 15,0 0-1-15,1 0 0 16,0 0-1-16,3 0 1 16,1 0 1-16,-4 0-2 0,5 0 1 15,1 0 1-15,-4 2-1 16,-1-2 0-16,3 0 1 16,-3 1-2-16,4-1 1 15,-1 0 1-15,2 0-2 16,2 0 2-16,0 0-2 15,-2 0 2-15,2 0-1 0,-6 0 0 16,0 0 0-16,-5-1 3 16,-1-3 4-16,-9 2 3 15,-1-2-2-15,-2 1-5 16,-7 1 0-16,-1-1-2 16,-6-1 0-16,-2 1 1 0,-2-3 2 15,1 2 0-15,-4-3-1 16,-2 2 0-16,-4 0-3 15,3-3 2-15,-4 0 2 16,-4-1 4-16,2 0 3 0,-3-2-1 16,1-1-5-16,0-2-1 15,-2-5-2-15,3 4 1 16,0-3-2-16,-1 0 0 16,2-2-2-16,1 2 2 15,-2-1-1-15,3 1 0 16,-1-2 2-16,0-1-4 0,-1-1 4 15,2-3-2-15,-4-2 1 16,0-3 0-16,0-3-1 16,-1 0 5-16,-1-1-2 15,-1-1 0-15,-1 1 2 16,1-2 0-16,-2 4-3 0,-1-3 0 16,1-3-1-16,0 1 0 15,-2-1 0-15,0-3-1 16,0 0 1-16,0 3-1 15,0-4 1-15,0 3-2 0,0-2 3 16,0-1 1-16,0 0-1 16,0-1 0-16,1 2-1 15,-1-2 0-15,0 2 3 16,0 2-4-16,0 2 1 16,0 2 0-16,0 2 0 15,-1 0 1-15,-1-1-2 0,-3 1 0 16,1 0 2-16,1 0-3 15,-1-3 3-15,1 4-2 16,-3-2 1-16,2 2-1 16,1 1 1-16,-1 3-2 15,-1-4 2-15,0 3-1 0,-2-3-2 16,-1 2 0-16,-1-1 2 16,1 1 0-16,-4 3 1 15,0 1-2-15,-3 1 0 16,1 0 1-16,-2 1-1 0,0 4 0 15,-2-2 1 1,0 0-1-16,-5 0 1 16,1 3-2-16,-1 0 0 0,-2 1 2 15,-2 0-2-15,-2 2 2 16,-3-3-2-16,-1 6 2 16,-1-1 0-16,-1-1 0 15,-6 4-3-15,6-5 1 0,-8 6-3 16,-1 1 2-16,0-2 3 15,-3 3-1-15,2-2-1 16,-2 2 2-16,1 1 0 16,-3 0 0-16,-1-1 0 15,0 2 1-15,-3 0-1 16,0 2-1-16,-3-2 1 0,0 4 1 16,1-4-2-16,-1 2 2 15,-5 1-10-15,1 1 10 16,4 0 4-16,-2 1-3 0,-5 1-2 15,1 0 1-15,-3 0 0 16,-1 0-1-16,-2 0-1 16,0 0 1-16,0 0 1 15,0 0-2-15,-1 0 3 16,3 3-2-16,0-1-1 16,-2 0 1-16,5-1-1 0,-2 3 3 15,1-2-3-15,1-1 0 16,-1 3 2-16,0 2-1 15,3-1 0-15,-2 1-1 16,2 0 2-16,1 2-1 16,4-1 0-16,0 0-1 15,2 1 1-15,8 0 2 0,-5-2-3 16,4 2 1-16,2-1 0 16,3 0-1-16,0 0 1 15,3 4 0-15,1 0 0 16,4-1 1-16,2 7-1 0,3-4-2 15,-2 4 3-15,8 1-2 16,-2 2 1-16,4-1-1 16,4 2 0-16,-3 4 1 15,3 2-1-15,2 0-1 16,2 5 2-16,-1 0 0 16,3 4-1-16,2-1 1 0,2 5 0 15,3-1-1-15,1 2 1 16,1 0-1-16,2 0 1 15,0 0 0-15,0 1-1 16,0 3 1-16,0 0 0 16,2 5 0-16,-1-2 0 0,1 2 0 15,2 0 0-15,-3 2 0 16,1-2-1-16,2 1 1 16,0 3 1-16,-1-4-2 15,1 0 1-15,3 0 0 16,-2-2 0-16,-1 1 0 0,2 1 0 15,-5 4 0-15,1-1 1 16,-2 3-1-16,0-2 1 16,0 3-2-16,0-2 1 15,0 0 1-15,-2 2-1 16,1-2-1-16,-3-1 1 16,2 0 1-16,2-4-1 0,0-4-1 15,0 2 2-15,0-3-2 16,0-3 1-16,0 1 0 15,0-5 0-15,0-2 0 16,0-4 0-16,0-4 0 16,0-3 0-16,2-2 0 15,2-3 0-15,-3-4 0 0,3-3 1 16,-1-1 0-16,1-5-1 16,-2 0 1-16,-1-1 0 15,3 1 1-15,-1 1-2 0,2 2 0 16,-5 1-26-16,0-5-94 15,-6-6-94-15</inkml:trace>
  <inkml:trace contextRef="#ctx0" brushRef="#br0" timeOffset="57327.8005">16928 13176 110 0,'5'0'23'16,"4"0"-16"-16,6 0-5 0,4-2 0 15,6-1-4-15,6 0 5 16,3-3 0-16,9 1-1 15,2-2-2-15,9-1 4 16,-1-1-2-16,5 0 7 16,4 0 0-16,1 1-3 15,3-2 2-15,-3 2-3 0,1 1 18 16,4 2-11-16,-2-3-3 16,6 1-1-16,4 2-3 15,1-2-2-15,4 1 2 16,5 1-4-16,2-1 2 15,-1 1-1-15,3-1-1 0,0 5-1 16,3-5 3-16,1 3-4 16,1-1 1-16,3 3 1 15,-1-1-1-15,-2 2 0 16,-4 0 1-16,-1 0 0 16,0 0-2-16,-2 0 1 0,-3 0 0 15,0 0 0-15,0 0 1 16,-5 0-1-16,-2 0 1 15,-2 0 1-15,-1-2 4 16,-6 0 0-16,-2 1-5 16,-5-1 1-16,0 2-1 0,-7 0-1 15,-2 0 0-15,-16 0-5 16,-11 0-61-16</inkml:trace>
  <inkml:trace contextRef="#ctx0" brushRef="#br0" timeOffset="58812.0589">16561 13290 235 0,'-13'0'15'16,"6"0"-1"-16,4 0-11 15,1 0 2-15,2 0-1 16,0 0-8-16,2 0-6 0,6 0 16 15,7 0-2-15,6 0-2 16,6 7 0-16,7-3-2 16,7 1 2-16,6 1 5 15,6 0-7-15,3-3-1 16,5-2 0-16,2 1 1 0,3-2-1 16,2 0 3-16,4 0-2 15,3 0 0-15,6-2 2 16,5-1-2-16,7 2 1 15,2-3 0-15,10-2 0 16,1-1 0-16,4-2-1 16,0 1 1-16,4-2 0 0,-1 1-2 15,-2 0 1-15,-1 0 1 16,-5 2-1-16,5 0 0 16,-4 2 1-16,2-2 1 15,2 1-2-15,-1 1 0 16,-1-2-2-16,0 1 6 0,-6-1-4 15,2 2-2-15,-3-1 2 16,-3-1 0-16,-3 3 0 16,-1-4 0-16,-4 1 0 15,-6 1 0-15,-1 1-4 16,-4 0 4-16,0 0 1 0,-8-1-1 16,2-1 0-16,-5 0 0 15,-7 2 1-15,-3-2-1 16,-5-1-1-16,-8 1 4 15,-4 2-1-15,-3-3-2 16,-6 3 0-16,-3 2 2 16,-4-1-2-16,-1 2 0 0,-7 2 0 15,-2 0-2-15,-10-3-38 16</inkml:trace>
  <inkml:trace contextRef="#ctx0" brushRef="#br0" timeOffset="59437.0477">17223 13094 120 0,'14'0'22'0,"3"0"-9"16,1 0-3-16,9 0 6 16,2-2-3-16,3-1-3 15,8 1-3-15,1-2 1 0,4 3-3 16,0-1 2-16,9 0-2 15,0 1-1-15,3-2-2 16,0 3-1-16,4 0 1 16,-3 0-3-16,1 4 2 15,-3 5-1-15,-7 4-7 0,-12-3-112 16</inkml:trace>
  <inkml:trace contextRef="#ctx0" brushRef="#br0" timeOffset="63436.7252">21580 12529 137 0,'-1'1'37'0,"1"1"-37"15,0 0-6-15,0-1 16 0,0 1 0 16,0 2 4-16,3-1-5 15,2 1-1-15,2-2-1 16,0 3-2-16,6 1-2 16,3-1 1-16,2 0-1 15,6 3 1-15,0-3-2 0,8-2 1 16,0 3-2-16,0-5 2 16,4 3-2-16,3-4 2 15,4 0-1-15,1 0-2 16,0 0 1-16,9 0 0 15,-3 0 1-15,3 0-2 0,1-2 1 16,2 0-1-16,2-1 0 16,1-1 0-16,2 2 2 15,0 1-1-15,2 1-2 16,3 0 1-16,-1 0 0 0,0 0-3 16,1 0 6-16,-3 0-3 15,-1 0 1-15,-2 1-1 16,-3 5 2-16,1-4-3 15,-4-1 1-15,-1 1 1 16,1 0-1-16,4-2 1 16,-4 0 1-16,-2 2-1 0,0-1-1 15,0-1 0-15,-7 0 1 16,-3 0 0-16,-3 0 4 16,-5 0-4-16,2 0 0 15,-4 0 0-15,-2-3 3 16,1-1-1-16,-1-1 3 15,3-2 8-15,-1 2-9 0,-1-1-1 16,1-1 1-16,0 0-4 16,-3-2 3-16,-6 2 0 15,-1-2 5-15,-6 0 4 0,1 0-3 16,-5-1-2-16,1 0-3 16,-3 1-2-16,-1-3 0 15,1 1-3-15,-2-1 1 16,1 1 0-16,-2-5 1 15,3 0 1-15,0-2 1 16,-1-1 1-16,1-3 5 16,-2 1-7-16,1-2 3 0,1-4 1 15,-2-2-4-15,-1 1 5 16,0-2 0-16,1 0-2 16,-1-5-3-16,0 0 10 15,-2-1-12-15,2 0 1 0,1 1-1 16,-3-4-1-1,-3 5 0-15,0-4 1 0,-2-2-1 16,0-4 0-16,0 0 0 16,0 1 1-16,-2-2-1 15,-3 3 0-15,-2 2-1 0,1-1 1 16,-1 4 1-16,0-2-6 16,-2-3-2-16,-2 5-2 15,-1-2 5-15,-2-1 3 16,-1 5 0-16,0 1 2 15,-1 0-1-15,-2 2 0 0,2-1 0 16,0 1 0-16,2 1 0 16,-1-3 0-16,3-2 1 15,1 2-1-15,1 0 1 16,2 2 0-16,1-2 3 16,-3 4-1-16,1 1 1 15,4 3-2-15,-3-1-1 0,0 1 0 16,1 4-1-16,0 0 2 15,0-2-2-15,0 3 1 16,-1 2-1-16,-1-2 0 16,0 2 0-16,-2 2 0 15,1 2 0-15,-1-1 0 0,-4 3 0 16,1 1 0-16,-4 0 1 16,-1 4-2-16,-5-2 1 15,-1 2 0-15,-6 1-1 16,1-1 2-16,-2 3-1 15,-2 1 0-15,-6 1 0 16,0 1 0-16,-2 0-1 0,-4 2 1 16,-5 0 0-16,-3 0 1 15,-2 0-2-15,-4 0 1 16,-2 0 0-16,-3 4 0 16,-1-1 0-16,-1 3-1 15,-3-1-1-15,3 1 1 0,3-1 0 16,-1-2 0-16,3 4 1 15,2 1 0-15,-1-3 0 16,2 4 0-16,1-1 0 16,-1 2 0-16,2 3 0 15,0-3 0-15,3 2 0 0,1-1 0 16,5 2 0-16,3-1 0 16,2 2 0-16,7 1 0 15,4-1 0-15,2 0 0 16,3 0 0-16,1 3 0 15,4-2 0-15,1 1 0 0,3 3 0 16,0-2 0-16,4 3-2 16,-1-1 1-16,3 5 0 15,0-2 0-15,-2 2 1 16,2 2 0-16,1 3 0 16,2 0 0-16,1 1 0 0,-1 0 0 15,1 2 0-15,1-1 0 16,0 1 0-16,0-3 0 15,-1 1 0-15,1-3 0 16,2 1 0-16,-2 4 0 16,-3-2 0-16,3 3 0 15,0 0 0-15,0 1 0 0,0 2 0 16,1 0 0-16,1-2 0 16,0 0 0-16,1 0 0 15,-1-2 0-15,0 0 0 16,-1 0 0-16,2 0 0 0,1 0 0 15,1 2-1-15,0 0 2 16,2-2-2-16,0 2 1 16,0-2 0-16,0 0 1 15,0 0-1-15,0 0 0 16,0 0 0-16,2 4 0 16,0-1 0-16,3-1 0 0,-2 3 0 15,4-2 1-15,-2-1-1 16,0 0 0-16,2-2 0 15,-2 2 0-15,1-4 0 16,-2 4 0-16,1-4 1 16,-3-1-1-16,1-1 0 0,1 1 0 15,-1-4 0-15,-1-2 0 16,2 0 0-16,0-3 0 16,-1-2 0-16,1-2 0 15,-1-4-1-15,-1-1 2 16,0 1 0-16,0-1-1 0,-1-2 0 15,-1 2 2-15,0-4-2 16,0 2 0-16,0-4 0 16,0 2 0-16,0-1 0 15,0-1 0-15,0-2 0 0,0 1 0 16,0 0 0 0,0-2 1-16,0 1-1 0,2 0 0 15,0-3 0-15,3 4 0 16,3-2 0-16,4 3 0 15,8-1 0-15,3-1 1 16,12 3-1-16,9-5-4 16,9 3-4-16,8-2-11 0,7 0-7 15,3-2-24-15,2 0-62 16</inkml:trace>
  <inkml:trace contextRef="#ctx0" brushRef="#br0" timeOffset="64108.5501">22563 12259 353 0,'7'0'-9'0,"0"-2"21"16,1-7-3-16,7 2-4 16,3 0-3-16,2 2-1 0,5-1-1 15,6 1 4-15,-1-1-3 16,6 3-2-16,-2-1 1 15,2-1 0-15,-2 3 1 16,-6 1-1-16,-1-2-1 16,-5 3-2-16,-6 0 2 15,-3 0-3-15,-4 0 0 0,-6 0-15 16,1 8-21-16,-4-3 1 16,0 4-2-16,-6-2-8 15,-6 0 12-15,-1 3-55 16</inkml:trace>
  <inkml:trace contextRef="#ctx0" brushRef="#br0" timeOffset="64452.2762">22646 12391 192 0,'-3'0'89'0,"3"0"-38"16,0-2-34-16,3-3-2 15,11-2-1-15,1 0-10 16,5-4-1-16,6 0 0 16,2-1-1-16,1-1-1 0,3 1 0 15,-3-1 0-15,-4 2-1 16,-4 3 0-16,-4 1 1 16,-8 1-2-16,-4 2 0 15,-5 4-10-15,-4 0-4 16,-12 0-20-16,-8 3 4 15,-4 4 19-15,-4 1 8 0,-2-1-1 16,9 0 4-16,0 3 0 16,4-5 1-16,9-2 1 15,5 3-1-15,7-4-36 16,0-2-17-16,12 0-37 0</inkml:trace>
  <inkml:trace contextRef="#ctx0" brushRef="#br0" timeOffset="65499.4004">22756 12372 150 0,'0'0'73'0,"0"1"-37"16,0-1-27-16,0 2-8 15,0-2-3-15,0 4 2 0,2-1 1 16,0 2-1-16,-2 2-3 16,2 4 3-16,-1 0 3 15,-1 5-3-15,2 0 1 16,0 7 1-16,-1 2-1 16,1 4 0-16,-2 1 0 0,0 4 0 15,2-2 0-15,-2 2-1 16,3 0 1-16,-3-2 1 15,0 0 0-15,1-3 0 16,-1-1 4-16,2-1 0 16,0-2 1-16,0-4-4 0,-1-1-5 15,3-6 16-15,-2 1-12 16,-2-3 0-16,1-3 0 16,-1 3-1-16,0-2 0 15,-1-3-11-15,-6-4-43 16,-7-3-80-16</inkml:trace>
  <inkml:trace contextRef="#ctx0" brushRef="#br0" timeOffset="65936.8815">22475 12489 143 0,'0'0'204'0,"0"-4"-175"16,0-4-24-16,5-3-4 15,2 0-3-15,0 0 7 0,1-1-1 16,-1-4 3-16,1 0-2 15,1-2-3-15,1 2-1 16,-3 0-1-16,1 0 1 16,-1 2-2-16,3-1 2 15,-1 1 0-15,-2 3-1 16,0 3 0-16,2-2 0 16,2 5-1-16,-4 2 0 0,4 3-4 15,-1 0 2-15,5 3 0 16,3 12 1-16,4 3 3 15,3 6-2-15,4 10 1 16,-1 4 1-16,5 11-2 0,-3 1-13 16,1 8-33-16,-9 0-9 15,-2 0-24-15</inkml:trace>
  <inkml:trace contextRef="#ctx0" brushRef="#br0" timeOffset="67874.3381">22602 12464 244 0,'-5'-10'13'0,"-3"-3"-17"16,3-1 6-16,1 3 13 15,2 4 7-15,2 0 1 0,0-1-14 16,0 3-3-16,0 0-3 16,4 0-2-16,-2 3 1 15,3 0 0-15,-1 2-1 16,3 0-1-16,0 0 0 16,2 7 1-16,2 5-1 15,0 5-1-15,1 4 2 0,1 2-2 16,-1 7 1-16,3 4 1 15,-5 4-2-15,4 3 1 16,-2 0 0-16,-2 2 1 16,3 5-1-16,-2-1 0 15,-4 3 1-15,2 0-2 0,-2-2 2 16,-1 0-1-16,-1-4 0 16,-2-3 0-16,1-3 0 15,-3-4 1-15,-1-9-1 16,0-8-51-16,0-13-53 15</inkml:trace>
  <inkml:trace contextRef="#ctx0" brushRef="#br0" timeOffset="68374.3094">22318 12628 265 0,'-1'0'77'0,"1"-9"-54"16,0-5-2-16,0 0-4 15,1-4-12-15,6-1-2 16,4-5-2-16,4 1 0 16,-1-4-1-16,2 2 1 0,3 2-1 15,3-2 1-15,2 0 0 16,-1 4-1-16,3-1 2 15,3 1 0-15,0 0-2 16,0 1 0-16,0 0 2 16,-4 6-3-16,-1 1 3 0,-4 6-1 15,0 6 1-15,-1 1-4 16,-2 10 3-16,3 15-2 16,0 15 0-16,-2 13-7 15,0 13-46-15,-2 5-70 16,-3 3-100-16</inkml:trace>
  <inkml:trace contextRef="#ctx0" brushRef="#br0" timeOffset="72952.2074">21720 11651 130 0,'0'0'15'0,"3"0"1"16,-1-4-3-16,4-1-3 15,1-2 0-15,0 1 5 16,-2 1-10-16,-1 0-3 15,2-2-1-15,-6 1-1 0,2 1-1 16,-2 1-12-16,0-1-2 16,0 2 8-16,0-1 8 15,0-2 2-15,0 3 18 16,0-1-10-16,0 1 4 16,0-2-1-16,0-5 11 15,0 3-7-15,3-3-6 16,4-5-4-16,2 0 0 0,2-3 0 15,2-6-2-15,-1-2 1 16,3-3 5-16,0-5-4 16,2-1 0-16,1-5 0 15,1-1-2-15,3-3 2 16,0-6 0-16,2 0-6 16,3-5-2-16,4 1 1 0,-1-2 1 15,3 3-1-15,-1 4-1 16,0 4 0-16,-3 2 1 15,2 2 0-15,-6 3 5 0,-1 5 0 16,-4 4 0-16,-3 5-3 16,1 2-2-16,-4 2 0 15,1 9-1-15,-1 0-2 16,1 3-44-16,-6-1-96 16</inkml:trace>
  <inkml:trace contextRef="#ctx0" brushRef="#br0" timeOffset="73280.3201">22112 10436 336 0,'-9'-1'42'0,"4"-10"-28"15,0 4-8-15,5 0 4 16,0-1-4-16,5-2-2 15,9 1-3-15,7-4 0 0,7 1-6 16,6-3-4-16,3 3 1 16,-1-4 4-16,1 2-2 15,5 1 5-15,-4 4 3 16,-4 6-12-16,0 3 12 16,0 3-1-16,0 15-3 15,-2 7-2-15,-3 9 2 0,1 7 0 16,-4 4 0-16,-4 3 1 15,-3-2 1-15,-3-4-14 16,-2-13-38-16,3-14-62 16</inkml:trace>
  <inkml:trace contextRef="#ctx0" brushRef="#br0" timeOffset="73717.7871">22889 9813 321 0,'3'-6'11'0,"1"-4"-8"15,-1 5 0-15,-2 3-1 16,1 2-1-16,0 0-2 16,-2 5 0-16,0 7 1 0,0 2 0 15,-4 0-3-15,-5 6 2 16,-4 5 1-16,-1 5-3 16,0 5 2-16,-1 9 0 15,1 4 1-15,2 4-4 16,2 3 4-16,7-2 0 0,3-1 1 15,5-8 2-15,13-4-3 16,9-12 3-16,7-6-13 16,5-12-7-16,5-4 3 15,1-6 1-15,-3-3-7 16,2-8-15-16,-8-7 20 16,-6-3-27-16,-4-3-46 0</inkml:trace>
  <inkml:trace contextRef="#ctx0" brushRef="#br0" timeOffset="73999.0313">22828 10233 149 0,'16'-22'190'0,"2"-8"-168"16,4-5-15-16,8 0 7 0,6 2 22 16,6 1-33-16,1 3-3 15,3 7 2-15,-3 6-3 16,-9 2-37-16,-8-2-169 15</inkml:trace>
  <inkml:trace contextRef="#ctx0" brushRef="#br0" timeOffset="75514.7293">21945 12432 94 0,'-10'5'3'0,"0"1"-1"16,-1 1-2-16,0 0 0 15,-1 2-2-15,-1 2 4 16,-1-1-2-16,-3 3 0 0,0-1 1 15,0 3-13-15</inkml:trace>
  <inkml:trace contextRef="#ctx0" brushRef="#br0" timeOffset="76124.0683">22762 12466 124 0,'0'-12'20'16,"1"1"13"-16,-1-2 1 15,0 2 1-15,0 4 0 16,0 0-12-16,2 2-4 16,-2 2-10-16,0 0-5 15,0 3-1-15,0 0-4 0,0 0-1 16,0 11 0-16,-2 1-1 15,2 12-3-15,-1 4 1 16,1 14 0-16,0 6 2 16,1 9-2-16,6 9-5 0,-1 9 20 15,3 0-6 1,-2-2-1-16,-2-1 1 0,-1-9 1 16,-1-7-2-16,2-10-4 15,-2-12-17-15,1-9-19 16,-3-11-18-16,3-5 12 15,-2-9-26-15</inkml:trace>
  <inkml:trace contextRef="#ctx0" brushRef="#br0" timeOffset="76702.1593">22589 12580 133 0,'-7'-14'5'0,"2"-4"-3"0,-1 4 11 16,-1-3 6-16,4 5-7 15,-2 0-1-15,4 1-4 16,-3 2-1-16,3 5 3 0,-5 1-5 15,1 3-1-15,-2 0-5 16,-1 13-1-16,0 4-2 16,-3 6-1-16,0 6 4 15,0 2 3-15,3-1 0 16,-4-2 1-16,5-4 1 16,0-5-2-16,4-6 0 0,1-5-6 15,2-4 5-15,0-4 12 16,0 0 43-16,5-5-39 15,6-6-5-15,-2-1 1 16,4-6-2-16,0-2-5 16,6-5 0-16,-1-4-2 15,3-1-2-15,3-4 0 0,-3 2 1 16,5 2 0-16,-5 3 1 16,2 7 2-16,4 2-2 15,-1 8-1-15,2 5-1 16,1 5-1-16,3 0-1 0,2 7 1 15,6 12 0-15,-1 10-1 16,3 6 0-16,1 7 0 16,-1 4 0-16,2 4-3 15,-3-2-13-15,-5-3-56 16,-2-10-103-16</inkml:trace>
  <inkml:trace contextRef="#ctx0" brushRef="#br0" timeOffset="78139.5457">14819 12616 231 0,'0'-16'16'16,"2"-2"-15"-16,0 0-2 16,6 2-54-16,0-2 7 0,-3 2 31 15,-1-2 7-15,1 1 10 16,-5 0 2-16,0 3 1 15,0 1-2-15,-9 3-23 16</inkml:trace>
  <inkml:trace contextRef="#ctx0" brushRef="#br0" timeOffset="78623.8964">14741 12397 182 0,'0'0'44'16,"0"-3"5"-16,0-2-24 15,0 2-11-15,0-1-3 16,0 2-9-16,0 2 3 0,5 0-6 16,2 0 1-16,2 0-1 15,5 0 2-15,2 0 0 16,6 0 1-16,3 0-2 15,1 0 1-15,1 0-1 16,7 0 3-16,0 0-2 0,8 0 1 16,5 0-1-16,5 0-1 15,2 0 3-15,4 0-1 16,1-1-2-16,2-1 1 16,2-3 0-16,3-1-2 15,0-1 2-15,4 2 1 0,-3-2-2 16,3-1 0-16,-2 1 2 15,-2 2-1-15,-3-2-1 16,-2 1 1-16,-5 3 0 16,-2-3 0-16,-9 5-2 15,-5-3 2-15,-6 4-1 0,-7 0 0 16,-3 0 1-16,-7 0-2 16,-3 2 0-16,-4 3-6 15,-7 2-33-15,-3 1-26 16,0-3-20-16,-9-2-51 15</inkml:trace>
  <inkml:trace contextRef="#ctx0" brushRef="#br0" timeOffset="79217.6078">14868 12487 146 0,'-3'-5'11'15,"-1"-2"-3"-15,1 1 7 16,3 3 5-16,0-1-6 16,0-1-11-16,3 2 0 0,4-1-5 15,3 1 6-15,4 0-5 16,3 2 1-16,5-1 5 15,1 2-5-15,8-2 1 16,5 2 0-16,6 0-2 16,7 0 1-16,3-2 4 15,7 0-1-15,2 1-2 0,2-1-1 16,3-1 1-16,0-3 0 16,2 2 2-16,-2 1 2 15,2-1 17-15,-2 1-16 16,-3 1 0-16,-2 2-1 0,-3 0-3 15,-4 0 0-15,-3 0-1 16,-9 0 0-16,-3 0 1 16,-4 0-1-16,-8 0 1 15,-4 0-2-15,-4 2 0 16,-6 0 0-16,-6-1-6 0,-5-1-72 16,-2-1-69-1</inkml:trace>
  <inkml:trace contextRef="#ctx0" brushRef="#br0" timeOffset="79780.0529">14405 10422 286 0,'0'-5'9'16,"0"-1"1"-16,0 3-2 15,0 3-9-15,2 0-7 16,8 3 9-16,3 10-1 16,1 5-1-16,6 5-2 15,3 8-11-15,0 3 14 16,3 6 0-16,-1 5 0 0,-3-2 2 16,-1 3 11-16,-1-4-11 15,-6-4 0-15,1-4-1 16,-3-8 2-16,-1-1-2 15,-2-5-2-15,-1-5-45 0,-2-7-63 16</inkml:trace>
  <inkml:trace contextRef="#ctx0" brushRef="#br0" timeOffset="79983.1916">14922 10732 382 0,'11'-14'11'0,"1"-4"6"15,6 2-11-15,1 4-4 0,7-3-1 16,1 5 0-16,3 0 0 16,-1 2-9-16,3-3-36 15,-5-3-74-15,2-2-81 16</inkml:trace>
  <inkml:trace contextRef="#ctx0" brushRef="#br0" timeOffset="80295.6511">15330 10363 217 0,'0'-10'19'0,"0"-3"16"15,-2 4-17-15,2 6 4 16,0-1-12-16,0 4-4 15,0 0-13-15,0 9 5 16,0 5 3-16,0 6-2 16,0 5-1-16,0 5 0 15,0 4-1-15,8 3-5 0,3 2 5 16,6-1 2-16,3-6 1 16,2-2 2-16,0-5 1 15,3-7 4-15,-1-4-2 16,0-4 0-16,-2-5 0 15,3-4 2-15,-3-1-4 0,-3 0-4 16,-2 0-43-16,-1-8-47 16,-3-7-68-16</inkml:trace>
  <inkml:trace contextRef="#ctx0" brushRef="#br0" timeOffset="80530.0219">15467 10552 220 0,'-3'2'29'0,"1"-2"7"15,0 0-9-15,2-7 9 16,0-2-7-16,4-1-13 16,11-1-10-16,4-2-4 15,6 1-1-15,9 3 0 16,0 0 0-16,2 0-12 0,-1 2-33 15,-3 1-18-15,-6-3-23 16,-7 1-25-16</inkml:trace>
  <inkml:trace contextRef="#ctx0" brushRef="#br0" timeOffset="80858.1512">14166 10485 305 0,'-6'17'5'15,"6"5"-16"-15,0 9-2 16,13 11-12-16,10 10 18 16,10 10 4-16,7 6 8 15,15 7 1-15,4-4 0 16,9-3 16-16,4-8-14 0,5-8 0 16,3-13-7-16,-2-19-77 15,5-13-35-15</inkml:trace>
  <inkml:trace contextRef="#ctx0" brushRef="#br0" timeOffset="81139.4168">15719 10155 315 0,'41'-6'5'16,"0"4"-4"-16,2 4-1 0,6 23-6 16,-5 14 1-16,-2 15-8 15,-6 14 8-15,-16 15 4 16,-14 16 1-16,-12 14 2 15,-26 12 2-15,-20 2-2 0,-18-2-192 16</inkml:trace>
  <inkml:trace contextRef="#ctx0" brushRef="#br0" timeOffset="85748.4081">14420 10097 223 0,'0'-18'12'0,"0"2"-6"16,0 2 18-16,-1 7-16 16,-6 2-2-16,-2 5-4 15,-4 0-2-15,2 0 2 16,-2 10-3-16,3 4 1 16,-2 6-18-16,2 5 14 0,3 7 2 15,-3 8 1-15,1 8 0 16,-6 2 2-16,-2 9-1 15,-5 6 0-15,-2 5 0 16,1 3 1-16,-3 6-1 16,5-1 0-16,5 6-12 15,4 0 15-15,5-1-5 0,-1 3 0 16,8 5 0-16,0 4 0 16,0 3-1-16,2 3 2 15,7 8 1-15,-4 4 0 16,1-3 0-16,-1 4 0 0,-2 1 1 15,4-4-1-15,-4-3 0 16,2 1 0-16,2-4-1 16,4-7 1-16,5-1 0 15,3-3-1-15,0-6 12 16,1-6 0-16,-1-4-9 0,1-1-1 16,-5-4 0-1,-1-5 1-15,1-4-2 0,-3-3 0 16,-2-6 0-16,0-5 1 15,-1-5 1-15,1-5-2 16,2-2 0-16,-2-3 1 16,4-3-1-16,-1-5 15 0,-3-4-14 15,7-3 2-15,0-4-1 16,5 0 0-16,4-3 4 16,6-3 20-16,5 1-15 15,8-2-4-15,4-2-3 0,7 0-2 16,3 1 0-16,7-3 0 15,-1 0 0-15,5-1 0 16,2-3-1-16,1 3 1 16,2-2 0-16,5-1-2 15,1 3 0-15,4 0 1 16,5-1 1-16,3 1-4 0,7-1 2 16,-1 1 2-16,3 1-1 15,-4-3-4-15,3 0 5 16,0 2-2-16,-3-3 0 15,3 1 2-15,2 2-3 16,0-1 1-16,-1 1 1 16,3-1-1-16,2 1 0 0,-5 1 0 15,5-1 1-15,-5 1-1 16,5 0 0-16,0-1 0 16,-4 0 0-16,4-1 2 15,3-1-1-15,-1 0-2 0,3 0 1 16,6-2 0-16,1 0 1 15,5 0 0-15,0 1 0 16,7-1 0-16,-2 2-2 16,2-2 2-16,0 0 0 15,5 0-1-15,-1 0 0 0,-2 0 1 16,5 0-2-16,-3 0 2 16,5 0-1-16,2 0 1 15,-4 0-2-15,2 0 1 16,-4 0 1-16,7 0-1 15,-6 4 0-15,4 1 1 16,-1 1-1-16,-3-3-2 0,0 1 3 16,0-1 0-16,3 0-2 15,0 3 0-15,-4-2 2 16,3-1-2-16,-1 1 1 16,-1-1 0-16,-3 1-1 0,1 1 1 15,-10-3-2-15,-1 0 3 16,-2-2 0-16,-5 0-2 15,-3 0 1-15,-7 0 1 16,1 0-1-16,-8-2 0 16,-6-3 0-16,-4-1 0 15,-9-1 1-15,-4 0-1 0,-3-2-1 16,-8-1 1-16,-3-3 1 16,0 1-2-16,-4-5 2 15,-3 1-1-15,-3-1 0 16,1-1 0-16,-3-2-1 15,-5 1-1-15,1-6 3 16,-4 0-1-16,2-6-2 0,-4-1 2 16,0-4-1-16,3-1 1 15,-5-5-3-15,0-2 3 16,0-2 2-16,-2-4 1 0,-1-1-1 16,0-9 2-16,0 0 0 15,-1-4-3-15,2-6 1 16,-1 0 0-16,0-5-2 15,-2-1 1-15,0-3 0 16,0 1 1-16,-4-2 0 16,-1 1 0-16,-2 0 0 15,0-1-1-15,-2-2-1 0,-4 0 1 16,3 0 0-16,-4 0-1 16,-1-1 2-16,1-4-2 15,-2 2 1-15,2 1-1 16,0 4 1-16,-2-2-1 0,-1 2 0 15,-2 1 0 1,-2 6 1-16,-5 2-1 0,2-1-1 16,-3 5 1-16,-4-5 0 15,-1 6 0-15,0-2 1 16,-2-1 0-16,0 2-2 0,0-1 2 16,0 6-1-16,-2-4 0 15,-1 6 1-15,-4 3-2 16,-5 4 0-16,4-2 2 15,-3 5-1-15,-2 1-1 16,-1 1 1-16,-4 3 1 16,0 5-2-16,-2 2 1 0,-3 0 0 15,-1 4-1-15,0 4-10 16,-3 2 6-16,-2-1 2 16,0 4 0-16,0-2 2 15,-3 6 1-15,1 1-1 16,-3 6 1-16,-5 2-1 0,-5 0 1 15,-2 7-1-15,-6 0 1 16,0 3-1-16,-4 2 1 16,-3 0 1-16,-2 0-1 15,-3 0 0-15,-2 0 0 16,0 2 0-16,-4 2 0 0,0-1 0 16,-4 0-1-16,-1 1 1 15,-4 0 0-15,0 0 1 16,-5 1-1-16,4 0 0 15,-2 2 0-15,-2 1 0 16,-3 0 0-16,-1 1 0 16,-2-1 0-16,-1 0 0 0,-4 0 0 15,-1 1 1-15,3-4-4 16,-4 2 3-16,-1-2 1 16,-4 1-1-16,-1-1 1 15,-5-2-1-15,0 3 0 16,-1-4 1-16,-1 1-1 0,0 1 0 15,0-3 0-15,0 3 1 16,-5-2-2-16,0 2 1 16,-4-3 1-16,-1 3-1 15,-6-1 1-15,-1 1-2 0,-5 1 2 16,-4 1-1-16,-3 1-1 16,0-2 3-16,-2 2-3 15,0 1 1-15,-1-2 0 16,1 0 0-16,-3-1 1 15,4-1-1-15,-4-1-1 16,5 1 1-16,-2 0 0 16,1-1 0-16,0 1 1 0,1-1-1 15,2-1-1-15,-2 2 1 16,1-1 0-16,1-1 1 16,3 0-1-16,-2-2-2 15,2 0 2-15,3 0-1 0,4 0 2 16,1 0-1-16,6-4 0 15,-2-3-2-15,3-2 3 16,0 2-2-16,4 0 2 16,-1-2 0-16,-1-2-1 15,0 2-1-15,2 2 1 0,1-2 0 16,1 2 0-16,-3 0 0 16,1 1 0-16,1 1 1 15,1 4-4-15,-3-1 3 16,0 2 1-16,1 0-1 15,-2 2 1-15,-5 4-1 0,0 5 1 16,2-2-2-16,-3 2 1 16,-2 3 0-16,1 1 0 15,0-1 0-15,0 2 0 16,-1 2 0-16,2 2-1 16,0 1 1-16,0 6 0 15,-2-1-36-15,-3 1-40 0,-2 0-36 16</inkml:trace>
  <inkml:trace contextRef="#ctx0" brushRef="#br0" timeOffset="89264.5264">14200 13618 168 0,'-14'0'-33'0,"1"-5"51"15,4 0-12-15,-1 1 2 0,0 2 2 16,5 1-4-16,-1-2-1 16,3 3-4-16,-2 0-1 15,-3 0 1-15,3 0-1 16,-2 0 0-16,0 3 1 15,1-2-1-15,2 3-1 16,4-2-2-16,0-1-8 0,0-1 6 16,4 0 9-16,9 0 13 15,8-5 9-15,2-8-9 16,8-1-4-16,4-4 0 16,0-3 1-16,3 1-3 15,-2-1-2-15,1 0-2 0,-6 3 0 16,-3-2 10-16,-2 4-9 15,-8 3 2-15,-4 4-3 16,-5 1 0-16,-5 2-5 16,-2 6 1-16,-2 0-8 15,0 0-15-15,-5 8 10 0,-7 4 5 16,-3 4 2-16,-5 2 7 16,-4 1-3-16,-7 2 0 15,3 5-1-15,-5-3 2 16,3 0-5-16,-2 1 5 15,1-2-1-15,0-2-1 0,4-4 2 16,5-2-2-16,3-3 1 16,5-2-1-16,7-5 1 15,5-4 0-15,2 0 7 16,2 0 1-16,11-6-9 16,1-2 5-16,1-2-3 0,2 3 1 15,0 2 0-15,-5 5-3 16,-7 0 0-16,-5 14-74 15,-27 6-37-15</inkml:trace>
  <inkml:trace contextRef="#ctx0" brushRef="#br0" timeOffset="92170.5364">15177 16058 99 0,'-2'0'16'16,"0"0"-6"-16,-1 0 1 15,0 0 10-15,3 0-1 16,-2 0-12-16,2 0 0 0,-1 0 1 16,1 0-2-16,0 0-8 15,0 0-3-15,0 0 4 16,0 4 2-16,1 2 0 15,6 1-4-15,-2-1 3 16,2 0-2-16,1 1 5 0,4 0 6 16,2 0-6-16,1-2 7 15,4 1-3-15,3 0-2 16,3 0-4-16,4 1 3 16,1 3-1-16,4-2-3 0,2-1 0 15,0 5 1-15,5 0-2 16,2-3 0-16,-2 1 0 15,3-1 0-15,-1-1 0 16,1-5 3-16,0 2-2 16,0-3 0-16,2-1 1 15,0-1-1-15,1 3 0 0,-2-3 1 16,4 0-2-16,-3 0 1 16,1 0 1-16,-1 0 1 15,-1 0 1-15,0 0 1 16,-1 0 0-16,-5-3-2 15,0 0 0-15,-5 3-1 0,0-3 0 16,-1 0-1-16,-5 1 2 16,-3 1-1-16,-1-4-1 15,0 1 0-15,-5 3-1 16,-1-1 1-16,0 0 0 0,-2-1-1 16,-1 3 0-16,-3-4 1 15,-1 3 0-15,-5-1 0 16,3 0 2-16,-4 0 3 15,-2 0-2-15,1 0 1 16,-1 0 2-16,1-3 0 16,2 2 3-16,-3-2-5 15,4-3-2-15,0-1-2 0,0 2 0 16,-1-4 0-16,1 4 0 16,-1-4 1-16,0-1 2 15,0-2 3-15,0-1 5 16,1-2 0-16,0-1-8 15,0-3-1-15,2-2 0 0,0 1 0 16,0-2-1-16,-2 0-1 16,2-1 3-16,-3-2-3 15,1 1 2-15,-2-2 0 16,0 2 0-16,1-1-3 0,-1 3 2 16,1-3-1-16,-1 2-1 15,0 0-1-15,-1 0 0 16,0-2 2-16,0 0-1 15,-1 0 0-15,0-2 1 16,-1 1 0-16,0 0-2 16,0-1 0-16,-2 2-1 0,0 2 1 15,0-2-1-15,0 3 3 16,0-2-2-16,0 3 2 16,-2 0 2-16,-3 0-3 15,1 2 2-15,1-1-3 0,-3-1-1 16,-3 1-1-16,0-1 1 15,1 2 2-15,-6 1-2 16,4-1 4-16,-5-1-4 16,1 5 3-16,-4-3-1 15,2 4 0-15,-2 0-1 16,-3 0 1-16,1 1-3 0,-6 0-1 16,1 0-3-16,-2 1 4 15,-2 0 1-15,0 1 0 16,-3 1 1-16,2 0-3 15,-3-4 0-15,1 5 6 16,-4-4-1-16,4 5-1 16,-4-5 1-16,-1 4 0 0,-1-1 0 15,-2 2-1-15,-1 0 1 16,0 1-1-16,-2 3-1 16,2 3 2-16,-7-1-1 15,-1 4 0-15,2 0 1 16,-3 0-2-16,-1 0 1 0,2 7 0 15,-2 1-1-15,-1 3 2 16,-1 0-1-16,2 2-1 16,-2 0 1-16,1 2 0 15,2-1 1-15,0 1-2 0,3 0 1 16,0 0 0-16,4 2 1 16,2-2-2-16,2 3 1 15,3 1 0-15,2 1 0 16,5 1 0-16,-2 4 0 15,6 2 0-15,2 1 0 0,1 4-1 16,3 3-1 0,4 0 1-16,3 1 0 0,1 3-1 15,0 0-1-15,4 1 4 16,2 4-2-16,3-1 0 16,2 2 2-16,0 1-2 15,0-3 0-15,2 2 1 16,6-3 1-16,3 3-2 0,0-4 2 15,5 2-8-15,-1-1 6 16,2 3 0-16,3-4 1 16,0-2 2-16,-1-3-4 0,3-5 0 15,0-6-2-15,1-5 4 16,2-1 3-16,2-9 0 16,5-2-2-16,2-3 2 15,2-3-2-15,1-1 0 16,-1-1 1-16,-1 0-2 15,-4 4 0-15,-1-1-5 16,-6 3-15-16,-7 5-37 0,-4-3-11 16,-11 3-45-16</inkml:trace>
  <inkml:trace contextRef="#ctx0" brushRef="#br0" timeOffset="93904.7934">15448 16281 304 0,'-2'-11'9'16,"2"-1"-2"-16,-4 4-2 16,4 0 0-16,-2 0-1 15,0 2 3-15,2 3 1 16,-1 0-2-16,-1-2-2 0,0 3-2 16,-1-1-2-16,1-1 2 15,0 1-2-15,-1-1 2 16,1 1-2-16,0-1 1 15,1 2 1-15,-1 0-2 16,2 2 1-16,-3 0 0 0,3 0-1 16,-2 0-4-16,-1 4 2 15,-2 4 1-15,0 5 1 16,-1 3 0-16,-2 3 0 16,-2 4 0-16,3 1 0 15,-3 1 0-15,-2 2 0 16,-2 2-2-16,1-1 4 0,1 4-4 15,-5-1 4-15,3 2-4 16,-2 2 2-16,2 0 0 16,2 0-1-16,-3 2 2 15,1 0-1-15,1 1 0 16,-1-6 0-16,2 3 2 0,2 1-2 16,1-4 0-16,1-1-2 15,0 1 1-15,2-4 2 16,3-1-3-16,1-4 1 15,2 0 0-15,0-6 0 16,0 2 2-16,4-5-2 0,3 0-2 16,2 1 3-16,0-4 4 15,3 1-2-15,3 0 2 16,1-3-4-16,2 4 1 16,1-5 1-16,5 2-3 15,-1-3 5-15,4-2-3 0,2 2-1 16,0 0 3-16,3-3-3 15,-1 2 0-15,1-3 1 16,2-2-1-16,0 1 1 16,2-2 1-16,3 0-3 15,1 0 1-15,0 0-1 16,2 0 2-16,0-2-1 0,-1-1 0 16,3-1 0-16,-3 1 0 15,0-1-2-15,-1-1 2 16,3 2 1-16,-4-3-1 15,0 2 2-15,1-1-2 16,-4 0-1-16,2 0 1 0,-4-2 1 16,1-1 0-16,-4-1-1 15,-2 2 0-15,-2-2 1 16,-2 1-1-16,-1 0 1 16,-2-1-1-16,-2 0 0 15,-1-2 0-15,-2 1 0 0,0-2 1 16,-2-3-2-16,-1-3 2 15,-1 2-3-15,1-3 4 16,-2-1-1-16,-2-2-1 16,3 3 0-16,-2-2 2 15,-3-2-2-15,0 3-2 0,-1-5 0 16,0 2 1-16,-1-4 0 16,0 0 1-16,-1 0 1 15,0-2 1-15,-1 3-1 16,-1-3 1-16,1 2 2 15,-3 1 0-15,3 1 0 0,0-2-1 16,-2 4 0-16,0-2-1 16,1 3-2-16,-3-1 0 15,2 3 2-15,0-1-1 16,-2 0 1-16,1-1-2 16,1-3 7-16,-2 2-2 15,4 1-3-15,-4-2 4 0,1 3-4 16,-1 0 4-16,0 2-4 15,0 2-1-15,0 2 0 16,0-1-2-16,-1 4-1 16,-5 0-2-16,0 0 2 15,-4 3 1-15,-1-1 1 0,-3 3-1 16,-2 0 5-16,-3 0-1 16,0 0-3-16,-4 4 0 15,-3 2-1-15,-1-1 1 16,-5 2-2-16,-2 0 1 15,-3 0 0-15,-3 0-2 0,-2 0-2 16,-2 3 2-16,0-1-2 16,-5 2 2-16,2 0 0 15,-3-2 2-15,-3 1 0 16,-1-1 2-16,1 0 1 16,-3 0-2-16,-3 2 1 0,1 2 0 15,-6 4-1-15,-4 1 0 16,-5 2 0-16,-7 4-2 15,-6 8-22-15,-4 4-21 16,-9 2-52-16,-7 1-34 16</inkml:trace>
  <inkml:trace contextRef="#ctx0" brushRef="#br0" timeOffset="98013.9511">15109 16378 122 0,'12'0'15'0,"6"0"-19"15,3 0 13-15,6-3-6 16,4 2 2-16,5-3 6 16,2 1 2-16,1-1-7 15,4 1-2-15,4-2 2 0,-1-1-2 16,7 1 0-16,1-2-2 16,3-2 0-16,2 1-1 15,5 0 0-15,-2-2 5 16,3 3 7-16,1-1 2 15,-1-1 20-15,-2 1-24 16,-1 5-5-16,-2-1-1 16,-1 3-3-16,-1 1-2 0,-5 0 0 15,-1 0 0-15,0 0-2 16,-4 0-10-16,-4 3 7 16,-5-1 2-16,-8 0-16 15,-2 2 18-15,-7-1-5 16,-7-1-3-16,0 3-10 0,-6-1-9 15,-6-1-17-15,-3-1-61 16</inkml:trace>
  <inkml:trace contextRef="#ctx0" brushRef="#br0" timeOffset="98498.3381">15576 16319 188 0,'71'-17'10'16,"5"2"12"-16,2-2 4 16,0 2-13-16,2 2-8 15,0 1-2-15,-2-1-2 16,-2 4 0-16,-1 2-1 16,-4 2-1-16,-3 1-21 15,-4 2-13-15,-6 0-34 0,-2 2-27 16</inkml:trace>
  <inkml:trace contextRef="#ctx0" brushRef="#br0" timeOffset="99451.367">16088 17120 202 0,'0'-11'8'15,"0"-1"-3"-15,7-1-4 16,0 2-6-16,-2 1 0 16,-2-1 8-16,1 2-1 15,-3 1 0-15,1 2-4 16,-2 0 2-16,0 3-2 16,0 1-6-16,0 1 1 0,0-1-3 15,0 2-5-15,0 0-6 16,0 0-15-16,-2 0 35 15,-3 2-5-15,-2 3 4 16,-3-4 2-16,0 5 4 0,3 0 0 16,2-3-1-16,2 0 6 15,-1-1-2-15,2 0 2 16,2-2 5-16,0 0 24 16,0 0-12-16,0 0 26 15,7-2-42-15,5-5-1 16,2 0-2-16,3-2-3 0,3 2 1 15,-2-4 0-15,3 4-1 16,-1-3-3-16,-4 2 3 16,-1-1-2-16,-3 2 4 15,0 2-1-15,-5 1 0 16,-4 4 0-16,-1-2-4 0,-2 2-2 16,0 0-7-16,-4 4 5 15,-7 7-2-15,-7 1 7 16,-3 4 1-16,-3 4-1 15,0-3-9-15,0 5 9 0,2-2-5 16,2 1 3-16,6-3-1 16,2 0-1-16,2-6 0 15,5 1-3-15,3-5-8 16,2-3 0-16,0-4 6 16,0-1 2-16,9 0 19 15,3 0-3-15,3-3 2 16,4-4 1-16,0-1-6 0,3-1 2 15,1 2-6-15,2 2 0 16,-2 1-4-16,1 4 0 16,-3 0 1-16,-2 5-5 15,-7 6-28-15,-3 0-56 16,-9-1-97-16</inkml:trace>
  <inkml:trace contextRef="#ctx0" brushRef="#br0" timeOffset="101107.6085">16238 17220 220 0,'-11'-8'15'0,"4"0"-10"16,-2-1-5-16,2 5 1 15,0 0-1-15,1 1 1 16,1 1-2-16,-3-1-2 15,1 3 3-15,2-2 0 0,-2 2 0 16,-1-2 2-16,1 2-4 16,2-2 5-16,2 1-2 15,-1 1-1-15,4-4 9 16,0 3 27-16,0-1-5 16,0-4-11-16,7-1-17 0,4 3 6 15,2-3-5-15,1 4 7 16,2-1-13-16,-2 2 3 15,1 0 1-15,-5 2-4 16,4 0 4-16,-7 0-3 16,-2 0-1-16,-4 0-10 0,-1 4-12 15,0 5 4-15,-6 0 8 16,-15 6 6-16,-4-2 10 16,-9 11 0-16,-14 1-4 15,-13 0-41-15,-17-6-83 16</inkml:trace>
  <inkml:trace contextRef="#ctx0" brushRef="#br0" timeOffset="106154.0801">15979 17127 283 0,'-3'0'61'0,"1"-2"-36"16,-1-6-1-16,1 0-5 15,2 3-9-15,0-2-5 16,0 3-3-16,0 1-1 15,0 1-2-15,0 0-5 0,9 2 4 16,-1 0-13-16,6 0-6 16,-1-2-1-16,1 0-5 15,3-3 23-15,1-2 3 16,1-2 2-16,5-2 5 16,1-3 5-16,-1 1-5 0,4 3-1 15,-3-5-4-15,0 3 1 16,-3 3-4-16,-3 0 4 15,-4 0-2-15,-3 4 0 16,-2-1 1-16,-5 3 1 16,1-1 1-16,-5 3 1 15,-1-1 2-15,0 2-4 0,0-2-2 16,-5 2 1-16,-4 0-6 16,-4 0 4-16,-1 2 3 15,-1 7-1-15,-2 5-1 16,-5 4 1-16,4 5-2 0,-3 5 1 15,-3 3-1-15,-1-6-96 16,-2-13-161-16</inkml:trace>
  <inkml:trace contextRef="#ctx0" brushRef="#br0" timeOffset="108357.0335">22627 12548 203 0,'38'-13'25'15,"8"-1"4"-15,6-2-2 0,9 0-2 16,4-2-4-16,-1 1-7 15,-1 2-8-15,0-1-2 16,-4 4-2-16,-4-1-1 16,-1 2 0-16,-6 3 0 15,-1 2 0-15,-6 1-1 16,-6 1 0-16,-8 2-1 0,-3-1 0 16,-9 3-2-16,-8-2 2 15,-4 2-5-15,-3 0-3 16,0 0 9-16,-5 0 1 15,-10 2 8-15,-6 5-5 16,-6 2-3-16,-7 0 1 16,-4 4-2-16,-7-1 2 0,0-2-1 15,-5 6 1-15,1-4-2 16,3 2 2-16,-3-2-2 16,3 0 0-16,4-3-2 15,10 1 4-15,8-5-4 0,7-2 4 16,8-1-1-16,8-2 7 15,1 0 8-15,0 0-8 16,7 0-1-16,10 0 11 16,8-7-8-16,13-4-5 15,12-1-1-15,13-3-2 0,9 1-5 16,9 2 6-16,7-2-1 16,4 4-2-16,-4 2-37 15,-10-5-70-15,-15-3-107 16</inkml:trace>
  <inkml:trace contextRef="#ctx0" brushRef="#br0" timeOffset="109560.0756">15241 16360 319 0,'-3'0'19'0,"3"-8"3"15,0 0-3-15,0 2-16 16,0-1 0-16,7 0-4 16,3 0-4-16,5 0 10 0,1-1-8 15,7 3 4-15,6-2 2 16,2 0-6-16,6 0-8 16,5 0-4-16,3 0 6 15,2 0 3-15,4-3-1 16,3 5 5-16,6-4 0 15,2 3 2-15,1-4-2 0,5 3-2 16,0-1 1-16,7-2 2 16,-6 1 0-16,1-5-1 15,-1 3-3-15,-3 1 3 16,-5-3 10-16,-1-1-5 0,-3 3 0 16,-5 1 0-16,-3-1 0 15,-8 4-2-15,-2 0 0 16,-9 3-1-16,-1-1 1 15,-4 3 0-15,-4-2-1 16,-6 2 0-16,-2 2-1 16,-2 0-18-16,-8 0-18 0,-3 0-19 15,0 0-16-15,-10 0-77 16</inkml:trace>
  <inkml:trace contextRef="#ctx0" brushRef="#br0" timeOffset="110091.2867">15238 16183 330 0,'-4'-8'26'16,"4"-4"-1"-16,0 7-24 16,2 2-4-16,10-2 0 15,8 1 5-15,4 1-2 0,7 3 2 16,4 0-4-16,5 0-19 15,4 0-6-15,8 0 7 16,4 1 0-16,2-1 16 16,8 4 2-16,2-4 0 15,5 0 1-15,2 0-1 0,1 0 4 16,2 0-1-16,1-5-1 16,-2-1-1-16,3 2 5 15,-4-1-2-15,-1-1 11 16,-2-3-7-16,-2 4 2 15,-3-2 1-15,0 0-1 0,-6 0-1 16,-1 3-1-16,-1 1 0 16,-5 1-5-16,-5 2 1 15,-5 0-7-15,-3 6 1 16,-7 4-43-16,-8-2-22 16,-5 2-91-16</inkml:trace>
  <inkml:trace contextRef="#ctx0" brushRef="#br0" timeOffset="112919.634">16047 17319 249 0,'2'-8'32'16,"2"-1"-20"-16,1-1 6 0,1 2-3 15,1-1-8-15,3 1-4 16,-1 3-5-16,4-2 3 16,-1 0-8-16,3 2-11 15,-1-1 6-15,3-1 11 16,-1 2 2-16,2-2 1 0,-2-2-4 16,4 0 9-16,0 0 13 15,1 0-2-15,-3-1 2 16,2 0-11-16,-2 2-4 15,-5 1-3-15,-5 1 3 16,-1 3-3-16,-5 3-1 0,0 0-3 16,-2 0-2-16,0 5-5 15,-4 6 6-15,-4 2-5 16,-6 2 2-16,-3 1-6 16,-1 3 4-16,-1-6 4 15,0 2 1-15,4-5 6 0,0-3-1 16,8-3 6-16,3 0 0 15,4-2-7-15,0-1-6 16,11-1-1-16,7 0-1 16,6 0-23-16,2-12-90 15</inkml:trace>
  <inkml:trace contextRef="#ctx0" brushRef="#br0" timeOffset="132498.687">10411 16663 187 0,'-4'0'56'0,"4"0"-46"16,-3 0-7-16,3 0 0 16,-2 0 2-16,2 0 0 15,0 0-1-15,0 0 0 16,0 0 14-16,0 0-10 15,0 0-4-15,0 0-4 0,0 0-1 16,0 0-1-16,7 2 1 16,2 5 3-16,0-2-2 15,4 1 4-15,1 3-3 16,2-4-1-16,4 2 1 16,-1 0 0-16,3-1 0 0,5-3-1 15,2-1 0 1,2 0 2-16,1-2-1 0,0 0 0 15,0 0 0-15,2 0-1 16,2 0 2-16,0 0-1 16,4 1 1-16,-1-1-2 15,2 0 2-15,5 0-1 0,-2 0-2 16,3 0 2-16,0 0-1 16,0-3 1-16,-1 0-1 15,-1-1-1-15,2 0 3 16,-2-1-3-16,-4 1 2 15,2 1-2-15,2-1 5 0,-4 3-4 16,6-1 3 0,1 0 1-16,1 2-1 0,-1 2-2 15,6-2 0-15,0 0-1 16,0 0 1-16,-1 0-1 16,3 3 1-16,0 1-2 15,-5-1 3-15,2 2-2 0,-1 3 0 16,2-4-1-16,-1-1 3 15,-2 2-4-15,-2 1 4 16,3-1-2-16,-2-2 0 16,1 3 0-16,-2-1 0 15,0 0 0-15,-3-1 0 0,5 0 1 16,-4-1-1-16,-1-1 0 16,2 0 1-16,-2-2 3 15,1 2-3-15,-1-1 1 16,1-1-1-16,-1 2 0 15,0 0 0-15,-2-2 1 0,0 0-3 16,-3 0 4-16,3 0-3 16,-2 0 0-16,3 0 2 15,-1-2-1-15,-3-1-1 16,1-1 2-16,-2-3-1 16,-2 3-1-16,-2-4 0 0,-2 0 0 15,-2 1 0-15,-2-2 2 16,-1-1-2-16,2-1 0 15,-1-1 0-15,-1-1-6 16,2-3 14-16,-6-2-5 16,0-2 20-16,1 0-20 0,-2-4-2 15,-2 0 3-15,1-1 1 16,-2 1 1-16,-1-3-3 16,0 4 0-16,-4-3 2 15,1 2 6-15,-5-2 1 16,-2 2-4-16,2-5 1 15,-4 0-1-15,3 0-2 0,-3-2-3 16,-3 1 1-16,2-1-2 16,-5 0-1-16,-1 0 1 15,-1-1-2-15,0 1 0 16,0 0 0-16,0-1 1 16,0-2-1-16,-1 0 0 0,-4 0-1 15,1 0 1-15,1 0 0 16,-1 0 0-16,1-1 0 15,0 3 0-15,-2-1 0 16,-1 1 0-16,5 0 0 0,-6 0 0 16,2 1 1-16,-3 0-1 15,1-1 0-15,0 1 1 16,-2 2 1-16,-2 5-1 16,0 0-1-16,-1 1 1 15,-5 4-1-15,3 3 1 16,-4-1-2-16,-2 5 1 0,-3 1 0 15,0 2-1-15,-6 0-2 16,-2 2 1-16,1 0 2 16,-6 2-2-16,-1 0 2 15,-5 1-1-15,1-2 0 16,-5 4 1-16,-2 1-1 0,0 1 1 16,-2 0 0-16,-2 0-1 15,-3 0 1-15,1 0-2 16,-1 0 2-16,-4 0-2 15,3 1 1-15,-5-1 1 0,-2 2-1 16,2 2 1-16,-3-2 1 16,-3 0-1-16,3 0 0 15,-3-1-1-15,2-1 1 16,-1 0 0-16,1 0 1 16,2 0-1-16,-3 0-1 15,2 0 1-15,-1-1 1 0,-2-3-2 16,-3 2 1-16,4-2 1 15,-2 2-1-15,-2 2 0 16,1-1 0-16,1 1-1 16,0-2 2-16,-2 2-1 15,1 0 0-15,3 0 0 16,-4 0 0-16,2 0 0 0,-3 0 0 16,5 0 0-16,-4 0 0 15,4 3-1-15,-2 3-3 16,2-2-2-16,-3 3-1 15,4 0 0-15,2 0 0 0,0 2 5 16,6 0 1-16,-1 0 1 16,5 3 0-16,-1 0 0 15,3 5-5-15,5 1-3 16,1-2 3-16,4 3 3 16,3-1 3-16,3 4-2 0,4-3 1 15,2 6 0-15,2 0 0 16,5-2 0-16,7 3-2 15,-2-2 2-15,8 2-1 16,0 0 1-16,3 1 0 16,3 2-1-16,1-1 1 15,2 0 1-15,0 4-1 16,0 4 0-16,0 0 0 0,5-1 0 16,2 7 0-16,0 1 0 15,1 1 0-15,-1 1 0 16,5-1 1-16,-4 2-1 0,1-2 0 15,0 2 0-15,0-6 0 16,0 0 0-16,2-3 0 16,-3-1 0-16,0-4 0 15,1 0 0-15,1 0 0 16,2 2 0-16,-4-2 2 16,6 4-2-16,-1 0 0 0,0 1 0 15,2 3 1-15,-3-7-20 16,3-11-99-16</inkml:trace>
  <inkml:trace contextRef="#ctx0" brushRef="#br0" timeOffset="134170.6182">13523 16570 208 0,'3'0'10'0,"1"0"17"0,4-3-24 16,-1-2 2-16,0-1-4 16,-1 2-2-16,1-1 2 15,1 2-5-15,3-4 12 16,-1-1 1-16,9-2 9 16,1-3-1-16,4 1-15 0,1-3 0 15,1 1 2-15,-4 3-5 16,-7 1 2-16,-2 4-1 15,-2 1-1-15,-8 2 2 16,1 0-1-16,-3 3 0 16,-1 0-10-16,0 0 10 0,0 0-3 15,0 0-13-15,-3 0 19 16,-2 4-1-16,-6 3 0 16,-4 0-3-16,2 2 2 15,-4-1 0-15,-2 2-1 16,-1-1 1-16,6-2-2 15,-1-1 1-15,4-3 1 0,6-1-1 16,2-2 20-16,3 0 23 16,0 0-38-16,0-4-2 15,7-3-1-15,0-2 5 16,0 0-5-16,1 1 1 16,4-2-1-16,-2 0-1 0,3 1 0 15,-2 1 1-15,-1 0-2 16,0-1 1-16,-3 3 1 15,-2 3-1-15,-2-1 1 16,-1 3 1-16,-2-1-1 16,2 2 0-16,-2 0-3 0,0 0-7 15,0 5-1-15,-7 4 13 16,-3 2-3-16,-5 3-3 16,1-1 0-16,-5 1 2 15,5-3 0-15,0 1 1 16,3-3-1-16,1-2 0 0,5 0 0 15,2-4 1-15,-1 2-1 16,3-4-1-16,1-1 2 16,0 0-1-16,0 0 0 15,8-1 14-15,5-9-8 16,7 0-2-16,1-5-3 16,5 0 0-16,-3 0 0 0,0 1 0 15,-3 1-1-15,-3 3 1 16,-9 2-1-16,-1 5 1 15,-3 1 0-15,-4 0-1 16,0 2-1-16,0 0 1 16,-4 0 1-16,-4 0 2 15,-7 7-6-15,-1 3-1 0,-4 0 1 16,1 1 2-16,0 1 2 16,-1-1-1-16,5 3-1 15,0 0-9-15,1-1-17 16,2 2 3-16,4-5-19 15,4-1 7-15,4-6 0 0,7 0-11 16,13-3 7-16,7 0 45 16,6-6-3-16,1-6-29 15</inkml:trace>
  <inkml:trace contextRef="#ctx0" brushRef="#br0" timeOffset="134873.7383">13643 16557 198 0,'0'0'28'16,"0"0"-30"-16,5-5 13 16,7-2-10-16,2 0 0 0,6 0-2 15,1-2-20-15,0-1-31 16,1-3-71-16</inkml:trace>
  <inkml:trace contextRef="#ctx0" brushRef="#br0" timeOffset="135842.3803">11704 16657 196 0,'1'0'75'16,"-1"0"-56"-16,0-1-12 16,2-3-3-16,0 1-2 15,3 1 1-15,3-1 1 16,3-1-2-16,4 0-1 0,2 1 1 16,6-1-1-16,3 2-1 15,3 0 1-15,1 1 0 16,1 1-1-16,3-2 1 15,1 0-1-15,5 2 1 16,2-1-1-16,2-1-1 0,8 0 2 16,3 0 0-16,3 0-2 15,5-2 5-15,-4 1-8 16,2 0 8-16,-2-3-4 16,-3 1 0-16,-5-1 0 15,-1 1 0-15,-10 0 0 16,4 1 1-16,-12 1-1 0,-3 1 0 15,-5 2 1-15,-7 0-2 16,0 0 2-16,-7 0-2 16,-3 0 0-16,-2 0 0 15,-2 4-5-15,-3 1-18 16,0 0-15-16,-6 0 12 0,-10 3 6 16,-6 1-7-16,-6-1-33 15</inkml:trace>
  <inkml:trace contextRef="#ctx0" brushRef="#br0" timeOffset="136326.7144">11463 16745 313 0,'-2'-5'33'16,"2"-2"-25"-16,0-2-6 16,2 2-4-16,11-3-1 15,3 4 6-15,7-3-1 16,8 2-2-16,3 1 1 15,7-1 0-15,6 0-2 0,4-1 2 16,5 2-1-16,2-3 0 16,3 2 0-16,-2-3 0 15,4 2 1-15,-4 0 0 16,2 0-4-16,1 2 4 16,-1 1-1-16,1 1 1 0,-1 1 3 15,1 1-4-15,0 0 1 16,-4 2-1-16,-2 0 1 15,-5 0-1-15,0 0 0 16,-6 0 0-16,-4 0 1 16,-5 0-1-16,-4 0 0 15,-5 2 0-15,0 1 0 0,-3 1-1 16,-7-2-38-16,-5-2-95 16</inkml:trace>
  <inkml:trace contextRef="#ctx0" brushRef="#br0" timeOffset="137982.9497">10881 16761 344 0,'-2'0'32'0,"1"0"-6"16,1-5-21-16,0 1-3 15,0 1-2-15,1-1 0 0,11 2 0 16,0-1-10-16,6-1 1 16,5-1 8-16,6-1-7 15,1 0 4-15,9-2 5 16,0-1-2-16,2-1 2 15,-4 4 0-15,0-1 0 16,-5 0 0-16,-7 4-1 0,-3-1 0 16,-9 4 0-16,-5-4-1 15,-2 4-1-15,-5 0 0 16,-1 0-10-16,-3 0 4 16,-9 0-1-16,-8 4 9 15,-4 5 1-15,-5-2 0 0,0 0-1 16,-5 4 1-16,0-3-1 15,2 0 0-15,2-1 3 16,2-2-2-16,5-1 0 16,6 0 1-16,3-3 5 15,6-1 3-15,2 0 0 0,3 0 4 16,1 0 0-16,2 0-2 16,0-3-7-16,0-1-3 15,0-1 4-15,9-2-3 16,3-3-1-16,5 0-2 15,6 3 0-15,4-6-1 16,6 5 2-16,1-4 1 16,-2 2-1-16,0 1-1 0,-3 2 1 15,-2 0-2-15,-4 2 2 16,-3 3-1-16,-4 0 0 16,-3 2-1-16,-3 0-1 0,-7 0-1 15,2 5-1-15,-5 2 2 16,-3 2 1-16,-9 0-3 15,-5 3-3-15,-5 1 0 16,-2 0 2-16,-1-1 2 16,1 0-1-16,5 0 5 15,1-2-3-15,4-1-3 0,3-2-6 16,4 0-7-16,5 0-4 16,2 1-40-16,3-3-11 15,3-2 6-15</inkml:trace>
  <inkml:trace contextRef="#ctx0" brushRef="#br0" timeOffset="139889.073">10696 15438 324 0,'-12'0'48'0,"1"-7"-42"0,-2-1-5 16,1 3 2-16,-3 0 0 15,3 1-3-15,-5 0 2 16,2 1-2-16,-2 1 0 0,2 1 0 15,0 1 1-15,3-2-1 16,-2 2 0-16,2 0 0 16,0 0 0-16,-5 3 0 15,0 4-1-15,-1 4 1 16,-2 0-1-16,0 1 0 0,-1 4 1 16,-1 2 0-16,3 4-1 15,-2 1-1-15,1 2 1 16,3 5 0-16,-1 0 0 15,0 2 0-15,2 3 0 16,2 2 1-16,1 0-1 16,0 4 2-16,2 2-1 15,1 2 0-15,-1 3 1 0,1 2-1 16,0-1-1-16,0 2 1 16,3-5 0-16,-3 0 0 15,3 1 0-15,4-3 0 16,-3-5 0-16,5-3 0 0,-1 0-3 15,2-2 3-15,0-4 1 16,0-3-1-16,7 3 0 16,1-1 1-16,1-2-1 15,6-2 0-15,1-2 0 16,0-2 1-16,4-3-1 16,0 0 1-16,1-2-1 0,5 0 1 15,1-3-2-15,3 0 1 16,3 0 0-16,4-4-1 15,4 0 1-15,3-2-1 16,4-1 0-16,2-1 2 16,4 0 0-16,0-1 1 0,3 3-3 15,1-2 2-15,3 3-1 16,2-2 0-16,1 4 1 16,2 2-5-16,7-1-1 15,-3-2-2-15,3-2 0 16,3 2 7-16,-1-4-2 0,6 0 2 15,-3-1-2-15,2 0 2 16,1 2-2-16,1 0 1 16,3 0 0-16,-1 0-1 15,4 5-3-15,2-2 5 16,4 2 0-16,-1-2-1 16,2 1 1-16,2-1 1 0,1-1-2 15,3-1-2-15,-6-2 5 16,4-3-1-16,0-1 0 15,0 1-2-15,-1-2 3 16,2 0-1-16,0 0 2 16,-5 0 0-16,2-3 2 0,-4-1-1 15,-5 1-3-15,-1-1 2 16,-5 1-3-16,1 1 0 16,-8-2 0-16,0 0 1 15,-3 4 0-15,-4 0-1 0,-5 0 0 16,-2 0-1-16,-5 8-24 15,-7 4-80-15,-10-1-54 16</inkml:trace>
  <inkml:trace contextRef="#ctx0" brushRef="#br0" timeOffset="141998.4233">20233 17314 181 0,'40'3'42'0,"0"2"-18"16,2-5-9-16,9 3-5 0,4 1 7 16,6 1-14-16,4 1 0 15,9-2-1-15,6 2-2 16,8-4 1-16,2 0 0 15,7-1 2-15,8-1-3 16,2 0-1-16,6 0 0 16,1 0 3-16,6 0-1 0,4-1 0 15,3-3-1-15,1 0 0 16,3-1 0-16,-1 0 2 16,2 1 2-16,1 2 11 15,-2-1-2-15,-2 1-6 16,1 2-1-16,-5 0-1 0,1 0-4 15,-6 0 0-15,-4 0-1 16,-2 5 1-16,-6-1 0 16,-6 2-1-16,-7-2 3 15,-5 0-3-15,-9 0 0 16,-9-2 0-16,-8 2 0 0,-15 0 0 16,-8 1 0-16,-10 3 0 15,-14 3-5-15,-14-1-47 16,-6-2-54-16</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14:42.237"/>
    </inkml:context>
    <inkml:brush xml:id="br0">
      <inkml:brushProperty name="width" value="0.05292" units="cm"/>
      <inkml:brushProperty name="height" value="0.05292" units="cm"/>
      <inkml:brushProperty name="color" value="#FF0000"/>
    </inkml:brush>
  </inkml:definitions>
  <inkml:trace contextRef="#ctx0" brushRef="#br0">19030 4313 161 0,'-3'0'9'0,"1"0"13"16,2-6-6-16,0-1 2 16,0-2 7-16,0-3-4 15,0-1-8-15,0-3 11 16,5 2-16-16,0-6-5 16,-1 4 0-16,-1-3 0 0,-1-1-3 15,-2 1 1-15,0-3 3 16,0 4 0-16,-9-3 0 15,1 7-1-15,-4-3 1 16,-2 10-1-16,-6 1-1 16,-2 6-2-16,-9 0 2 15,-6 5-4-15,-5 10 4 0,-1 3-2 16,-1 7 0-16,3 0 0 16,6 7-9-16,2 0 8 15,6 4 1-15,4 2-2 16,4-1 0-16,7 0-2 15,7-1 0-15,5 4-4 0,2-5-2 16,16 1-6-16,6-4-36 16,5 0 22-16,5-5 21 15,0-4 3-15,3-3 10 16,-3-6-10-16,-2-1 16 16,-5-5-5-16,-6-2-1 15,-1 1 3-15,-8-2-2 0,-4 3 0 16,-4-3-3-16,-4 0 2 15,0 3 4-15,-15 0 8 16,-6 3-2-16,-11 3-3 16,-5-1 1-16,-4 3-7 0,-2 0-1 15,2 0-3-15,3 0-3 16,4-2 2-16,2-3-2 16,8-2-26-16,2-6-59 15,12-3-97-15</inkml:trace>
  <inkml:trace contextRef="#ctx0" brushRef="#br0" timeOffset="437.4809">19224 4254 423 0,'-2'-17'-32'0,"0"0"38"15,2 6-2-15,0 9-7 16,0 2-7-16,11 9-7 16,5 12 21-16,3 10-5 15,5 8 3-15,3 6-1 16,2 5 0-16,2 1-2 0,-1-2 3 15,2-3-5-15,-3-12-24 16,3-11-8-16,-3-9 18 16,-2-12 17-16,-3-2 10 15,-5-14 1-15,-1-9 20 16,-4-6 26-16,-4-3-23 16,-3-7-29-16,-4-4-2 0,-1-5 4 15,-2-4-4-15,0 2 2 16,0 2-3-16,0 4-2 15,4 4 0-15,4 8-3 16,0 11-3-16,6 3-48 0,1 7-49 16,2-2-196-16</inkml:trace>
  <inkml:trace contextRef="#ctx0" brushRef="#br0" timeOffset="1109.2958">19930 4100 381 0,'-2'0'15'0,"0"0"-12"0,2 0 0 16,0 11-16-16,0 9 9 16,5 10 3-16,2 8 1 15,1 6 0-15,1 0 0 16,0 3 2-16,-2-6-3 15,-1-3 2-15,-1-12 1 16,-1-4-3-16,-1-8 3 0,-1-5-3 16,-2-4 2-16,0-5 1 15,0 0 3-15,0-5 5 16,0-8-1-16,0-6-6 16,-5-8-2-16,-4-7 0 15,-3-9-2-15,4-3 2 0,1-6-2 16,2 1 1-16,-2 1 0 15,7 8 0-15,0 7 0 16,0 9-1-16,8 7-1 16,-1 10 0-16,0 5-4 15,4 4 3-15,4 8 0 0,3 13 0 16,-1 8 2-16,9 6 2 16,-1 4-1-16,5 1-2 15,3-2-18-15,1-8-4 16,0-10-10-16,-2-8 19 15,-1-11 13-15,-4-1-11 0,-10-6-2 16,-2-11 6-16,-6-4 14 16,-8-8-6-16,1-1 9 15,-2-5 5-15,0-3 4 16,0 1 4-16,-2 0-2 16,1 2-3-16,1 8-7 15,0 8 1-15,0 6 1 0,0 8 1 16,0 5-6-16,7 7-14 15,4 15 8-15,3 10-1 16,3 12 0-16,0 13 1 16,3 6 1-16,-2 8-1 15,0 2 0-15,-2 1-1 0,0-7-42 16,-1-8-16-16,2-11-30 16,7-14-81-16</inkml:trace>
  <inkml:trace contextRef="#ctx0" brushRef="#br0" timeOffset="1312.4057">20902 4382 405 0,'0'2'5'0,"1"7"-8"16,1 9-6-16,-2 7 7 15,2 12 0-15,-2 8 4 16,2 0-50-16,-1-1-24 0,5-10-90 16</inkml:trace>
  <inkml:trace contextRef="#ctx0" brushRef="#br0" timeOffset="1937.3716">21682 3922 384 0,'2'-5'6'0,"0"1"0"16,3 4-4-16,3 7-16 0,4 15 11 15,8 10 2-15,1 16 0 16,4 7 1-16,3 5-1 16,-3 5 3-16,0-4-2 15,-7-11 0-15,-4-11 1 16,-3-12-1-16,-4-10 0 0,-4-7 0 15,-1-7 0-15,-2-3 5 16,0 0 2-16,0-9 5 16,-7-7-4-16,-5-9-5 15,-3-10 0-15,-4-10-2 16,1-5-1-16,-3-7 2 16,4-1-2-16,2 3 1 0,3 3-1 15,5 5 1-15,5 1-1 16,2 7 0-16,4 6-1 15,11 4 2-15,12 8-6 16,11 5 2-16,11 10 0 0,7 6-3 16,5 8-29-16,3 17-14 15,-6 9 5-15,-4 10-14 16,-13 9 5-16,-12 1 1 16,-14 4 15-16,-11-2 22 15,-6-2 9-15,-17-1 1 16,-11-6-1-16,-3-7 7 0,-2-2-2 15,-4-8 15-15,5-3 0 16,3-5-6-16,4-4-5 16,7-8 3-16,8-6-97 15</inkml:trace>
  <inkml:trace contextRef="#ctx0" brushRef="#br0" timeOffset="2296.7189">22286 3780 350 0,'18'-24'3'0,"-5"2"9"16,-1 4 4-16,0 7-7 16,1 4-5-16,1 7-2 15,1 0-1-15,1 10-5 0,2 13 3 16,2 9-2-16,-4 11 1 15,-1 9 1-15,-7 4 2 16,-1 4-1-16,-7 4 0 16,0-2 0-16,0-6 0 15,0-8 0-15,-1-6 0 16,1-11 0-16,0-8-2 0,0-7 2 16,8-5 0-16,5-6 3 15,8-1-1-15,10-4 2 16,7 0-1-16,10 0-1 15,10-5 2-15,3-7-4 0,2-3-27 16,3-5-80-16,-7-3-150 16</inkml:trace>
  <inkml:trace contextRef="#ctx0" brushRef="#br0" timeOffset="2765.4264">23245 3484 257 0,'3'-13'18'15,"-1"0"-8"-15,-2 8-6 16,0 5 0-16,-2 0-5 16,-6 14 0-16,-9 8 1 0,-5 10-13 15,-2 9 13-15,-3 14 0 16,1 13-1-16,5 10 0 15,3 9-2-15,7 8 1 16,4 3-2-16,7 1 1 16,0-9-1-16,10-4 2 15,9-11 2-15,4-11-3 0,8-14-4 16,5-9 4-16,5-12 26 16,6-6-6-16,2-5-10 15,2-7-2-15,0-6-3 16,-3-5-2-16,-3-5-116 0</inkml:trace>
  <inkml:trace contextRef="#ctx0" brushRef="#br0" timeOffset="3046.6558">23699 3946 412 0,'0'-4'2'16,"7"4"3"-16,0 0-8 16,4 16-1-16,4 13 1 15,0 8 3-15,4 9 0 0,-5 2-1 16,0 4 1-16,-7-9-2 15,-1-11-58-15,-6-18-75 16</inkml:trace>
  <inkml:trace contextRef="#ctx0" brushRef="#br0" timeOffset="3202.9016">23521 3706 318 0,'-20'-22'-4'0,"10"4"9"16,5 8 2-16,5 9-9 0,0 1-24 16,8 0-101-16,5 5 26 15</inkml:trace>
  <inkml:trace contextRef="#ctx0" brushRef="#br0" timeOffset="3609.1127">23934 3895 323 0,'15'15'10'0,"-1"2"-11"16,4 8-1-16,0 8 2 16,2 6-2-16,0 0 1 15,-8 0 0-15,0-7 0 16,-6-5 2-16,-2-7-2 15,-4-14 1-15,0-6-8 16,-8-1 19-16,-4-17-8 0,-2-1-1 16,-1-6-1-16,3 0 0 15,4-4-1-15,6-1 0 16,2 0 1-16,8-5-3 16,8 5-1-16,4-2 5 15,3 4-2-15,2 5 2 0,-2 3 1 16,-1 9 0-16,-3 10-1 15,-2 1 0-15,-3 5-3 16,1 15-2-16,-7 6-2 16,1 7 2-16,-1 5 1 15,-3 5 2-15,-1-1 0 0,4 0 1 16,2-3-2-16,-1-1-12 16,3-15-150-16</inkml:trace>
  <inkml:trace contextRef="#ctx0" brushRef="#br0" timeOffset="3890.3882">24462 3824 300 0,'-2'-7'3'16,"0"3"3"-16,1 4-5 15,-1 0-1-15,-2 0-3 16,-3 7 0-16,-4 10 2 16,-5 4 1-16,-4 6-1 15,-3 6 1-15,2 1-1 0,-1 2 1 16,8 1-2-16,3-1 0 16,7-4-6-16,4-5 2 15,4-1 1-15,14-4 4 16,7-8-5-16,4-5-91 15</inkml:trace>
  <inkml:trace contextRef="#ctx0" brushRef="#br0" timeOffset="4702.8279">24827 4045 262 0,'3'-5'10'15,"2"-3"15"-15,1 3-10 16,-2 2-7-16,1-4-3 16,-3 2 0-16,1-3-4 0,3-1 0 15,-6-2-1-15,1-1 1 16,-1 0-1-16,0-2-1 16,-3 3 1-16,-6-2 0 15,0 3 2-15,-4 3-1 16,1-2 3-16,-3 6-1 0,0 3-1 15,0 3-1-15,-3 13 0 16,0 6-1-16,2 4-3 16,1 6 1-16,3 1 0 15,1 1 1-15,9 0-2 16,2-5 1-16,6-2 1 16,6-9 1-16,4-4-2 0,2-9 0 15,4-5 7-15,2-2 3 16,2-12 0-16,-1-6-3 15,4-6-3-15,-2-5-2 16,2-1 2-16,-4-4-1 16,2 3 1-16,-4-1-2 0,-1 3 2 15,-4 6-2-15,-1 7 2 16,-2 4 7-16,1 12-1 16,-1 2-5-16,1 19-6 15,0 11 1-15,2 9 3 16,-2 11-1-16,-2 5 0 0,1 6 1 15,-5 1-2-15,-1-3 0 16,-1-9-1-16,-1-9-2 16,0-9 2-16,-2-11 1 15,0-6 0-15,2-8 1 16,-6-3 0-16,3-4-2 16,-2-2 7-16,-2-14-1 0,0-11 0 15,-4-10-3-15,-6-13-2 16,-4-9-1-16,-1-6 0 15,0-2 2-15,6 2 1 16,1 7-1-16,8 8 1 16,0 7-1-16,3 9 2 0,4 8-2 15,2 7 0-15,1 8-1 16,3 3-2-16,5 8 1 16,-2 0 2-16,3 11-1 15,-2 7 0-15,0 11-2 16,-10 1 1-16,-4 5 0 0,-3 1 2 15,0-3 0-15,-10-2 0 16,-5-6 0-16,-3 0 2 16,2-4-2-16,0-9-14 15,1-2-69-15,3-10-59 16</inkml:trace>
  <inkml:trace contextRef="#ctx0" brushRef="#br0" timeOffset="4905.9316">25390 3638 363 0,'8'10'15'16,"1"4"-19"-16,-1 9 3 16,6 10 2-16,-2 12-1 15,4 5-1-15,-2 1 1 16,-2 3 1-16,2-2-2 0,-6-10-75 15,-1-11-88-15</inkml:trace>
  <inkml:trace contextRef="#ctx0" brushRef="#br0" timeOffset="5155.9126">25432 3950 312 0,'0'-13'13'0,"0"-2"-3"15,5-1 12-15,4 2-6 0,4-1-8 16,-1 1-4-16,7 1-5 16,-2 1 1-16,1 5 2 15,0 2-2-15,-3 5-5 16,-5-2-2-16,1 2 8 16,-4 11-4-16,-1 4 1 15,1 2 0-15,0 4 3 0,0 1-2 16,0 2 1-16,2-6 0 15,-2-3-15-15,1-10-163 16</inkml:trace>
  <inkml:trace contextRef="#ctx0" brushRef="#br0" timeOffset="5327.7762">25612 3676 420 0,'0'-16'5'0,"0"2"-1"0,0 6-4 16,3 7-5-16,8 1-5 16,-4 1-24-16,1 10-48 15,2 0-70-15</inkml:trace>
  <inkml:trace contextRef="#ctx0" brushRef="#br0" timeOffset="6062.0985">25764 3748 218 0,'0'0'106'16,"0"0"-77"-16,0 1-13 15,0 8-19-15,0 5 1 0,0 6 2 16,0 5 0-16,0 1-1 16,7 3-3-16,7-2 0 15,8-4-1-15,3-3-1 16,4-10 9-16,2-2 0 0,-2-8 0 15,-2 0 1-15,-7-8-2 16,2-9 2-16,-6-4-3 16,-3-3-2-16,-8 1 7 15,-1-2-6-15,-4 3 1 16,-9 5 1-16,-9 1-5 0,-3 5-16 16,-4 2 16-1,-1 5-1-15,-1 4 4 0,2 0 2 16,1 0-1-16,3 5 0 15,3 3-2-15,4 0 1 16,1-2 0-16,4-1 0 16,6-1-1-16,-1-2-1 15,4 2 1-15,0-4 0 0,0 0 3 16,0 0 5-16,0-4 19 16,2-7-22-16,7 1-2 15,-1-7 0-15,4 3 0 16,-2-1-1-16,-1 4 0 0,1 4-3 15,-3-1 0-15,1 6-2 16,2 2 5-16,0 2-1 16,1 10-3-16,4 5 1 15,-3 8 2-15,-2 3-2 16,2 4 1-16,-5 1 0 16,0-4 2-16,-2-3-1 0,3-7 1 15,-1-5-2-15,0-7 1 16,0-5-1-16,2-2 2 15,0-3 0-15,-2-12-3 16,3-5-5-16,-2-6 5 16,3-4 3-16,5-4 0 15,0-3 0-15,2-1 1 0,3 5-2 16,-1 2 1-16,-1 6 0 16,-5 5 1-16,-1 8 6 15,-4 5 8-15,-4 7-3 0,2 2-15 16,1 13 0-16,-1 9 2 15,0 4-1-15,0 10 2 16,-1 0-5-16,4-5-43 16,1-6-49-16,1-13-85 15</inkml:trace>
  <inkml:trace contextRef="#ctx0" brushRef="#br0" timeOffset="6312.0832">26235 3296 409 0,'7'-12'-1'15,"13"5"-2"-15,5 7 1 16,9 12 2-16,5 18 2 16,6 15-2-16,4 17 0 15,-3 11 0-15,-4 13 1 0,-10 9 0 16,-12-1 0-16,-11-1-1 15,-9-2-4-15,-13-3-23 16,-13-5-23-16,-8-8-5 16,-3-7-35-16</inkml:trace>
  <inkml:trace contextRef="#ctx0" brushRef="#br0" timeOffset="6858.9199">22999 4741 235 0,'30'-18'6'16,"8"-3"-1"-16,11 1 21 15,4-2-12-15,8 3 1 16,8-1 3-16,1 4-5 15,5 2-4-15,2 3-6 0,5 2-1 16,3 2-1-16,7 6 1 16,3 1-3-16,11-2 0 15,7 2-4-15,5 0-3 16,8 0-8-16,6 0 10 16,0 0-4-16,4 0 1 0,-2 0-1 15,2 0 3-15,-3 0-4 16,0-4-11-16,-2-3 49 15,-4 0-32-15,-1-4 11 16,-7 0-5-16,-4-1 8 16,-8 3 8-16,-10-2-6 15,-6 4-5-15,-8 4-1 0,-11 3-5 16,-13 0 0-16,-13 3-16 16,-24 1-181-16</inkml:trace>
  <inkml:trace contextRef="#ctx0" brushRef="#br0" timeOffset="22608.8766">18793 4984 257 0,'20'-11'-3'0,"0"-2"-3"16,6 1 4-16,11-1 1 15,4-1 2-15,7 0 1 16,9-2-3-16,12 0 2 16,5-2-1-16,9 2 1 15,6-2-1-15,7 2 1 0,6 0-51 16,3 2-28-16,3 1 52 16,0-1-70-16</inkml:trace>
  <inkml:trace contextRef="#ctx0" brushRef="#br0" timeOffset="22686.9949">20271 4697 66 0,'84'-12'38'15,"-9"0"-14"-15,-4 1-1 0,-8 4-5 16,-10 0-15-16,-4-4-1 16,-8-3-93-16</inkml:trace>
  <inkml:trace contextRef="#ctx0" brushRef="#br0" timeOffset="23562.4217">22381 4650 202 0,'29'-5'3'0,"2"-3"-2"15,3 3 1-15,5 0-1 16,3 1 0-16,7 2 2 15,0-1 0-15,4 1 1 16,8 0-1-16,6-2 2 0,7 4-4 16,3 0 1-16,9 0-1 15,4 0 1-15,3 0 0 16,6 0-3-16,0 0 2 16,3-3 0-16,0-1 0 15,8-1 1-15,-1-2-2 16,5 0 0-16,3-2 1 0,5-2-2 15,2-1 2-15,3-3 0 16,1 3-2-16,-1-6 2 16,-1 4-2-16,-3-2 3 15,-2-2-2-15,-3 0 2 0,-2 2-1 16,-4 0 7-16,-2 2 3 16,-3 3-4-16,-4 2-1 15,-8 2-3-15,-6 5-2 16,-14 0 0-16,-7 2-1 15,-13 0 1-15,-9 4-1 0,-14 7 0 16,-14 3-3-16,-17 4-50 16,-4-2-45-16</inkml:trace>
  <inkml:trace contextRef="#ctx0" brushRef="#br0" timeOffset="30438.0306">19763 4984 24 0,'53'-20'36'0,"3"-3"7"16,2-2-8-16,3-2-3 15,3 2-10-15,1 0-8 16,-2 2-1-16,-1 1-6 15,-2 8-5-15,-6 1-3 0,-11 6-2 16,-8 2 3-16,-16 3-65 16,-11-1-44-16</inkml:trace>
  <inkml:trace contextRef="#ctx0" brushRef="#br0" timeOffset="30797.3304">19012 5012 272 0,'0'-14'9'0,"2"-4"10"15,19 2-16-15,20-6 5 16,14 0-12-16,17 0 7 16,15 1-2-16,13 3 2 15,-3 3-4-15,1 6 3 16,-1 4-12-16,-7 2-8 16,-6-1-10-16,-2 1-10 0,5-7 34 15,-3-2 5-15,1-1 2 16,5-1-2-16,2 0-3 15,3 0 4-15,-5 5-1 16,-7 2-10-16,-9 0-139 16</inkml:trace>
  <inkml:trace contextRef="#ctx0" brushRef="#br0" timeOffset="34922.0427">12418 10811 194 0,'-2'0'26'16,"1"0"1"-16,1 0 7 15,0-4 0-15,0 2-21 16,0-1-7-16,0-2-4 0,0 1 0 15,3 0 0-15,-1 2 4 16,1-1-3-16,-3 1 2 16,2 0 0-16,1 1 0 15,2-2 1-15,-1 2-5 16,1 0 0-16,2-3 0 16,0 2 0-16,2 2-2 0,2-2 1 15,2 0-4-15,1 2 0 16,4-2 3-16,0 1-2 15,2-2 6-15,-1 0-3 16,6-2 0-16,0 2 2 16,1-3-4-16,1 1 6 0,-2-2-4 15,7 2-2-15,-3-1 4 16,2 2-1-16,1-2-1 16,0 2 1-16,-1 2-1 15,3 0 0-15,-2 1 0 16,2 1 0-16,-2 0 1 0,2 0-2 15,-1 0 2-15,-1 0-1 16,2 0-2-16,2 0 4 16,-4 0-1-16,5 0-1 15,-1 0 0-15,-2 0 0 16,1 0 1-16,1 0-2 16,0 0 2-16,1 0-2 0,-3 0 1 15,1 1 0-15,-1 1 1 16,4 0-2-16,-2-1 1 15,0 2 1-15,2 1-1 16,-1 0 0-16,-3 0 0 16,4-2-1-16,-4 1 1 15,1-2 1-15,-1 2-1 0,-4-3-1 16,4 1 3-16,-1-1-2 16,-1 0 0-16,4 0 0 15,-1 0 0-15,1-1-4 16,3-3 5-16,-4 1 0 0,3-3 0 15,-2 4-1-15,1-4 0 16,-3 3 1-16,3 0-1 16,-5 1 0-16,0 1 0 15,-1-1 0-15,-1 1 0 16,-2 1 2-16,2 0-3 0,-2 0 0 16,1 0 2-16,-2 0-2 15,0 0 2-15,0 0-2 16,0 0 1-16,0 0 1 15,0 1-2-15,-4 2 1 16,0-1-2-16,-1 0 0 16,-2 1-2-16,-4-2 4 0,-1-1 0 15,-3 3 0-15,2-2 2 16,-3-1-2-16,-2 0 0 16,1 0-2-16,0 0 2 15,-3 0 2-15,2 0-4 0,-1 2 2 16,2-2-2-16,-1 0-2 15,-2 0 3-15,2 0 1 16,0 0-1-16,-2 0 1 16,0-3 1-16,1-1-1 15,-1-1 1-15,-2 3 0 16,0-2 1-16,-1 0-2 0,4-2 0 16,-3 2 0-16,-2 1 0 15,-1-2 0-15,0-1 0 16,1-1 0-16,-3 0 1 15,0 0 3-15,0 0-2 16,0-3 0-16,0 2-1 16,0-3-1-16,0-3 0 0,0 3 0 15,2-3 2-15,-2-1 3 16,3 0 1-16,1-3 0 16,-1-1-2-16,2 0 3 0,0 0-5 15,0-1-1-15,1-2 0 16,-1 5-1-16,3-6 1 15,-3-2 0-15,0 0 0 16,2-4 2-16,-2 2-1 16,0-3 1-16,2-1-2 15,-2 3 0-15,-2-1-1 16,-1 1 1-16,0 0 0 0,1 1-1 16,-3-2 0-16,4 1 0 15,-2 1 1-15,-1-2-1 16,1-1-1-16,0-2 2 15,0 0-1-15,0-2 0 0,2 4 0 16,-3-1 0-16,1-1 0 16,0 1 0-16,-2 3 0 15,0-2-2-15,0 0 2 16,0-2 0-16,0-1 0 16,-2-1 1-16,0-2 0 0,1 3-1 15,-1-3 1-15,2 1-2 16,-2 0 0-16,2 0-18 15,-4 1-6-15,2-2-6 16,-3 1 3-16,0-1 18 16,-1 0 4-16,1 1 8 15,0-2 0-15,-3 1 2 0,3 0-4 16,-2 1-4-16,0 0 4 16,-3 2 0-16,5-3 3 15,-2-1-2-15,2-1 2 16,3-1 13-16,0 0 0 15,2-1 8-15,0 1-6 0,0 2 1 16,0-1-6-16,0 0 1 16,4 4-5-16,1-1-2 15,-3 2 1-15,1 1-4 16,1 2-3-16,-3 2 2 16,1 1 1-16,0 6-3 0,1-1 0 15,-3 5-2-15,1 2 1 16,-1 2 0-16,0 3-2 15,0-1 2-15,0 2-1 16,0-1 2-16,-1 3 0 16,-4 0-1-16,2-3-2 0,-2 5 2 15,-1-4-2-15,1 4 3 16,-3-2 2-16,1 1-2 16,0-1-2-16,-1 2 0 15,-2-2 0-15,1 3 1 16,-1-1 0-16,-3-1 0 0,2-1 1 15,2 0 0-15,-2 0 0 16,1 2-1-16,-1-3 1 16,0 3-1-16,-1-2 0 15,1-1 1-15,-4 0-1 16,3 0-1-16,-3 4-1 16,-2 0 0-16,-3 1-1 0,-2-1 2 15,-2 1-1-15,-3 3 0 16,-2 0 4-16,-5 0-4 15,1 0 4-15,-3 0-2 16,-2 7 0-16,-3-2-2 0,2 0 0 16,-8 2-1-16,1 3-1 15,-3-4 2-15,0 3 0 16,-4-2 1-16,-3 2 0 16,2-2 0-16,0 2 0 15,1-1 1-15,-2 0 0 16,5-2-1-16,-3-1 2 0,2 1-1 15,0-3 0-15,2 1 1 16,-4-1-2-16,1-1 1 16,0 0 1-16,2-2-1 15,-1 0-1-15,5 0 1 16,1 0 0-16,0 0 1 0,0 0-1 16,4 0 1-16,0 0-2 15,1 0 1-15,-1 0 0 16,1 0-4-16,0 0-7 15,-1 0 6-15,-1 0 4 16,0 0-3-16,-3 0-6 0,0 0-19 16,2 0-1-16,2 3 16 15,7 1 11-15,-1 0 1 16,9-3 3-16,2 3-1 16,-3-2-1-16,2-1 0 15,6 2 1-15,-3 0 1 16,2-2-2-16,3 5 1 0,0-2 1 15,1 3-1-15,3-2 0 16,1 0 0-16,2 4 2 16,2-2-3-16,-1 4 1 15,2-1-1-15,1 7 2 16,-1-3-1-16,3 8-1 0,-1 0 1 16,0 7 0-16,3 2 0 15,0 1 0-15,1 3-1 16,-1 1 1-16,2 3 0 15,0 2 0-15,0 4-2 16,0 1 2-16,0 6 0 0,0 2-1 16,0 1 2-16,0 4 1 15,0 1-2-15,0 1 0 16,0 3 0-16,0 4 0 16,0-2 0-16,0 4 2 15,0 2-2-15,0 2 0 0,-3-3 1 16,0 3 0-16,-4-4-1 15,3 2 0-15,-1 1 0 16,0-2 1-16,1 1 0 16,-2-1-1-16,6 0 2 15,-3 1-2-15,3-1-2 16,0-1 1-16,0-6 1 0,0 1 3 16,0-5-2-16,0 0-2 15,0-3 2-15,0 1-1 16,0-1 0-16,0-2 0 15,0 1 1-15,-2 0 0 0,-7-6-4 16,-9-10-170-16</inkml:trace>
  <inkml:trace contextRef="#ctx0" brushRef="#br0" timeOffset="43422.4008">15065 10661 92 0,'-2'1'66'16,"2"-1"-33"-16,0 0-14 16,-1 0 0-16,1 0 2 0,0 0 0 15,0 0 5-15,0-1-10 16,0-2 1-16,0 2-8 16,0-2-4-16,0 1-4 15,0 0 0-15,1 1-2 16,3 1-3-16,1-2 5 0,1 1-1 15,3-2-2-15,0 0 3 16,4 0 0-16,1 2-2 16,2-1 3-16,2 2-3 15,2 0 0-15,-1 0 1 16,1 0 1-16,-3 0 0 16,0 0-4-16,-2 0-5 15,-5 0 0-15,-3 0-6 0,-1 0-13 16,-5 0-2-16,-1 0-3 15,0 0-6-15,-8 2-22 16,-6-1-17-16</inkml:trace>
  <inkml:trace contextRef="#ctx0" brushRef="#br0" timeOffset="43594.2755">15200 10643 99 0,'-8'0'58'16,"3"-1"-21"-16,0-4-14 16,0-2-2-16,1 2 1 15,1 0 10-15,0-2-4 16,3-1 0-16,0 2-1 15,0-1-15-15,0-1-6 0,10 2-1 16,4-4-7-16,4 3 2 16,9 0 0-16,5 3-2 15,8 3 4-15,2 1-2 16,0 5-9-16,-6 8-62 0,-14-5-77 16</inkml:trace>
  <inkml:trace contextRef="#ctx0" brushRef="#br0" timeOffset="46547.405">15143 10725 132 0,'-13'0'20'0,"6"0"-10"0,2 0-9 16,-2 0-2-16,0 0-4 16,2 1-3-16,0 2 4 15,1-3 4-15,-1 1 0 16,2-1 1-16,-1 0 1 15,0 0 1-15,2 0 2 0,-1 0 7 16,3 0 12-16,0 0 19 16,0-4 6-16,3-2-32 15,7-6 1-15,0 4-14 16,2-3 3-16,3 1-9 16,1-1 5-16,-1-3-1 15,2 3-2-15,0-2 2 0,-2 1 1 16,0-2-3-16,-1 2 1 15,-1 0 0-15,0 2 0 16,-2 1-2-16,-4 3 1 16,-4 5 0-16,-1 1-1 15,-2 0-23-15,-7 7-36 16,-15 7 47-16,-8 7 13 16,-9 3 2-16,-5 3-2 0,1 0 0 15,2-1-1-15,3-1 0 16,7 0 0-16,7-3-6 15,6-1-26-15,2-3-23 16,4-4-1-16</inkml:trace>
  <inkml:trace contextRef="#ctx0" brushRef="#br0" timeOffset="46641.1743">14902 10844 19 0,'5'-1'158'16,"4"-8"-95"-16,1-1-42 16,0-3 0-16,2 4-11 0,0 0-4 15,2 2-3-15,-1 3-3 16,-6 1-17-16,-7-4-115 15</inkml:trace>
  <inkml:trace contextRef="#ctx0" brushRef="#br0" timeOffset="47438.6336">14893 10850 90 0,'-9'2'23'0,"3"-2"-13"16,1 0-7-16,0 0 1 0,2 0 25 15,1 0 17-15,2-6-10 16,0-1-7-16,0-2-4 16,0 0-20-16,5-5 2 15,2 1-1-15,7-1-6 0,4-4-3 16,2 2 6-16,3-5 0 16,4 0-4-16,0-1 3 15,2-2-1-15,0 3 1 16,-4 1-1-16,-1-1 1 15,-4 3-1-15,-1 5 0 16,-5 2-1-16,-1 6-2 0,-6 2-40 16,-7 0-103-16</inkml:trace>
  <inkml:trace contextRef="#ctx0" brushRef="#br0" timeOffset="49188.6253">14909 10686 185 0,'-7'0'21'16,"2"0"-11"-16,-5 0-6 0,3 0-1 16,-2 0 1-16,3 0-2 15,-4 0 3-15,3 0 1 16,3-2 1-16,1 0-1 16,3-1-3-16,0-1 5 15,5-3 1-15,14-4-13 16,3 0 0-16,9-5 3 0,1 1 1 15,3-4 0-15,-1 3 3 16,-2 4-2-16,-3 5 0 16,-5 3-8-16,-5 1-73 15</inkml:trace>
  <inkml:trace contextRef="#ctx0" brushRef="#br0" timeOffset="50047.934">14792 10819 161 0,'-2'0'99'0,"1"-8"-78"15,-1 1 1-15,2-3-5 16,0 2-14-16,0-3 4 15,10-2-11-15,7-2 2 16,8-3 6-16,2 1-5 16,7-2 2-16,4-4-2 0,3 2 2 15,-1-4-10-15,1 1 8 16,-2 2 1-16,-3-1 1 16,-4 3 0-16,1 0 0 15,-5 4-1-15,-1 2 0 16,-5 3 0-16,0 2 0 15,-1 4-14-15,-5 1-38 0,-2 2-14 16,-6 0-26-16</inkml:trace>
  <inkml:trace contextRef="#ctx0" brushRef="#br0" timeOffset="50422.9013">14909 10858 204 0,'-4'0'28'0,"1"0"0"15,3-1-3-15,0-7-13 0,0-2-5 16,7 1-4-16,6-5 1 16,1-2-2-16,6-2 2 15,4-3-3-15,4-3 0 16,0 1 0-16,3-4 0 0,1 1 2 16,-3-1-2-16,0 0 1 15,-2 4-1-15,-4 6-1 16,-2 0 2-16,-4 10-4 15,-5 7-13-15,-6 0-70 16,-6 0-93-16</inkml:trace>
  <inkml:trace contextRef="#ctx0" brushRef="#br0" timeOffset="52079.0646">14885 10720 272 0,'2'-12'40'15,"-2"3"-26"-15,0-4-4 16,0 3 0-16,0 2-5 0,2-2 0 16,1 2-1-16,2 1-1 15,0-2-2-15,2 0-1 16,6 1-3-16,3-5 5 16,6 2-4-16,8-3-13 15,4 0-10-15,7-4 22 0,1-1-5 16,1-4 7-16,-1 4 4 15,0-2 0-15,-2 2-2 16,-5 2 3-16,-4 5-3 16,-4 3-1-16,-3 1-2 15,-5 7-11-15,-8 1-46 0,-9 0-12 16</inkml:trace>
  <inkml:trace contextRef="#ctx0" brushRef="#br0" timeOffset="54875.8241">11310 13105 192 0,'2'-5'21'0,"-2"-3"-3"15,0 1 15-15,2 4-12 16,-1-2-6-16,6-1-2 15,-2 2-5-15,0 1-3 16,2-1-4-16,2 1-2 16,2-1 3-16,0 2 0 0,0 1-2 15,3-2 0-15,3 2 0 16,2-1 0-16,3 0 0 16,-1 0-4-16,4 1 8 15,0-1-4-15,4-2-2 16,0-1-3-16,1-1 6 15,1 1 3-15,1-4-2 0,-2-1-6 16,-1-1 8-16,0-3-4 16,0-4 0-16,-4-2 3 15,1-1-1-15,-4-4-2 16,2-2 1-16,-1-2 2 16,-4-3 0-16,3 2-1 15,0 0 1-15,-3 0-2 0,-2 1 2 16,-3-3 3-16,-1-1 9 15,-1 0-3-15,-2-3 0 16,-3-5-3-16,0 1 1 0,0-4-1 16,1 1-3-16,-5 0-2 15,2 0-1-15,-3-1-3 16,-2-1 1-16,0 0-2 16,0-1 4-16,0-3-2 15,0 4 0-15,0 1 0 0,2-3-1 16,1 3 2-1,-3-1 0-15,0-1-1 0,0-4 0 16,0 2 0-16,0-1 2 16,-2 1 1-16,-3 3 1 15,-2-2-3-15,-1 0 2 16,3 4-2-16,0-1-1 16,-2 1-1-16,2 0 1 0,-3 5-1 15,1 1 0-15,-2 3 0 16,0 0 0-16,-2 4-3 15,-3-4 2-15,-1 3 0 16,-2 3 0-16,-1 0 2 0,-1 1-2 16,-2 4-1-16,-1 1 2 15,1 1 0-15,0 3 0 16,-1 2 1-16,0 2-1 16,3 1-1-16,-3 4-3 15,0 4 3-15,0 1-1 16,0 2 3-16,-5 2 3 0,0 0-4 15,-2 7-6-15,-2 4 5 16,4 2-2-16,-2 1 3 16,1 4 1-16,-1 0-1 15,3 3 0-15,-1 1 0 16,0 3 0-16,0 3-1 16,0 2 1-16,0 1-1 0,-1 3 1 15,1 0-1-15,1 1 1 16,3 4 0-16,-3 3 0 15,3 0-1-15,-2 5 0 16,2 1 2-16,-1 2-1 0,3 2-1 16,0 1 1-16,1 3-1 15,1-1 0-15,2 2 1 16,0-2-1-16,3 3 1 16,-1-4 0-16,7 0-1 15,-3 3 0-15,3-1 1 16,1-1-2-16,4 3 1 0,-1 1 1 15,3 2-1-15,1-2 0 16,0 1 1-16,0 3 0 16,0-2 0-16,0-3 0 15,0 0 0-15,5-3 0 16,-2 2-1-16,4-3 1 16,1 1 0-16,1-2-1 0,0-1-1 15,2 0 2-15,3-2-1 16,-4-2 0-16,5-1 0 15,1-3 1-15,2-1-2 0,2-6 2 16,3-2 0-16,1-5-2 16,3-4 1-16,3-8-1 15,2-4 1-15,6-2 0 16,6-6 0-16,5-6 0 16,5 0 3-16,9-3 1 0,7-7-4 15,4-9-31-15,-4-8-106 16</inkml:trace>
  <inkml:trace contextRef="#ctx0" brushRef="#br0" timeOffset="57610.6455">14929 10676 75 0,'0'-8'38'16,"0"1"1"-16,0 0-17 15,0 2-7-15,0-1-8 0,0-1-5 16,0 1 0-16,4 0 7 16,-1-1 6-16,2-3 1 15,0 2-1-15,2-3 12 16,1 2-11-16,3 0 0 16,-1-3-3-16,5 4 0 0,-1 0-9 15,1-2 0-15,1 2-2 16,0 1 1-16,0 0-1 15,-1 2-1-15,-1 2 0 16,1 0-2-16,-5 3 1 16,3 0-1-16,-4 0-3 15,-4 1-21-15,0 7 0 0,-3-1-8 16,-2 2 21-16,0-1-2 16,-4 3 6-16,-6 1 6 15,0 1 1-15,-5 1 1 16,-1 1 0-16,-1 1 0 15,4-1 0-15,-2-1 0 0,1-2 0 16,-1 1 0-16,3-1 0 16,0-2 0-16,2 1 0 15,1-3 0-15,-1 0 0 16,5 0 0-16,0-6 1 16,2 2-1-16,3-2 0 0,0 0-1 15,0-2 1-15,0 0 27 16,1 0 34-16,8 0-22 15,1-5-24-15,4-2-8 16,2-1 0-16,2 1-5 16,2 0-1-16,3 4 0 0,-2 2 0 15,3-2-2-15,-1 3-18 16,-2 0-79-16,-1 0-15 16</inkml:trace>
  <inkml:trace contextRef="#ctx0" brushRef="#br0" timeOffset="59001.301">15297 10704 153 0,'0'0'25'16,"0"0"-13"-16,0 0-6 16,0 0 1-16,0 0-9 0,0 0-3 15,0 0 12-15,5 0-5 16,4-2-1-16,3-1 19 16,-2-3-11-16,6-1-1 15,0 0 0-15,4-4 0 16,1 1 0-16,5 1-4 15,-1-3-1-15,5 3-1 0,-1-4 1 16,2-2 0-16,-1 3 1 16,1-1 1-16,-1 1 4 15,1-1 4-15,-1 3-8 16,3-2 0-16,2 1-4 16,-1-2 0-16,2 2 0 15,2 4-1-15,0-1 1 0,-2-2-1 16,-2 3 1-16,0 2-1 15,-2-2 0-15,-1 1 0 16,-2 1 2-16,-2 2-2 16,-2-1 0-16,-1 1 0 15,-4-1 0-15,0 4-2 16,-2-2 2-16,-2 2 0 0,-2 0-1 16,3 0 1-16,-1 6-1 15,2 2 0-15,-1 5 0 16,2-1 1-16,-1 6-4 0,0 2 2 15,-2 1 1-15,-2 2 0 16,1 1 1-16,-5-3 0 16,-1-1-1-16,-3 1 2 15,1-3-3-15,-3-4 1 16,-3 0-1-16,1-3 2 0,-2-1 1 16,0-2 0-16,0-1 0 15,0-2 0-15,0 3 0 16,0-6-1-16,0 2 1 15,0-2-1-15,0 2 0 16,0-4 1-16,0 1-1 16,0-1 1-16,0 0-1 0,0 0 2 15,0 2-2-15,0-2 2 16,0 4-8-16,0 2-16 16,-3-1-5-16,-3-1-22 15,-5 4 5-15,2-4-13 16</inkml:trace>
  <inkml:trace contextRef="#ctx0" brushRef="#br0" timeOffset="59391.9028">16346 10787 62 0,'-4'0'105'0,"1"0"-74"0,0-1-6 16,1-5-7-16,2 2 6 15,0 0 4-15,0-2-10 16,0 1-5-16,0 1-9 15,0 1-1-15,5-1-1 16,-3 1-1-16,3-1 1 0,-2 2-2 16,4 2 0-16,0 0-2 15,1 0 1-15,1 0 0 16,0 0 1-16,2 2 0 16,-1 2 2-16,-1-1-2 15,-2-3 1-15,3 2-1 0,-3-2 1 16,-4 0 1-16,4 0 0 15,0-2-1-15,-1-2 11 16,3-3-2-16,0 0 1 16,0 0-4-16,-3-2 3 15,2 0 1-15,-1 1-3 16,0-4 0-16,-1 0-3 16,1 4-2-16,-1-5 0 0,-1 6-3 15,2-3 0-15,1 3-10 16,0 2-59-16,1-2-50 15</inkml:trace>
  <inkml:trace contextRef="#ctx0" brushRef="#br0" timeOffset="60891.8098">15406 10682 207 0,'5'0'25'16,"2"-3"-19"-16,1-4 1 16,1 3-4-16,2-3 2 0,0 3-2 15,1-1-1-15,3 2 0 16,-1-4-1-16,4 1 0 15,1 0-1-15,1 0 2 16,1 0-2-16,1-4 0 16,3 4 0-16,1 0 0 0,3-6 0 15,1 2 3-15,1 1-5 16,1-4 4-16,2 1 0 16,3 0 1-16,4-3 0 15,-2 1 0-15,0 1 0 16,1 1-2-16,0-1 0 15,-5 2 0-15,3 1 0 0,-2-1 2 16,0 2-3-16,2 2 2 16,-3-2-1-16,1 4-1 15,-2-1 0-15,2 3 1 16,1-1-1-16,-2 3-1 16,3 1 1-16,-1 0 0 0,5 0 0 15,-2 0 0-15,1 0 0 16,2 0 0-16,2 3-4 15,-1 1-5-15,2 1 5 16,0 2-3-16,-1-1 1 0,3-1 4 16,-2 0 2-16,0 3 0 15,1-3 0-15,-1 0 0 16,5 3 0-16,-4-2-1 16,1 2-1-16,2-3 2 15,0 2-1-15,4-1 1 16,0-1 0-16,0-2 0 15,0-1-1-15,3 0-2 0,-3 0 6 16,2-1-3-16,0 2 1 16,-3-3-1-16,5 1 1 15,3-1 0-15,-2 2 1 16,4-2-1-16,-2 0 0 16,2 0-1-16,-2 1 1 0,0-1 1 15,-2 0-2-15,2 0 1 16,-3 0 1-16,1 0-2 15,-1 0 1-15,-1 0-1 16,-2-1 2-16,3-2-3 0,-2-1 3 16,-4 0 0-16,2 1 4 15,-2-3 5-15,-2 1 17 16,-2-1-23-16,-1 3 2 16,-4 1-5-16,-4-1 4 15,-2 3-1-15,-3 0-3 16,-2 0-1-16,-3 0 0 0,-2 3-1 15,-1 2 1-15,-7 2-1 16,3 4 0-16,-7-1 0 16,2-1 0-16,-1 4-1 15,-2 4 2-15,-2-3-4 16,0 4 3-16,-3-1 0 16,-1 3-2-16,0 0 1 0,-3-1 0 15,1-1 1-15,-3 0 0 16,1-1 0-16,-1-6 0 15,1 2 0-15,0-4 1 16,-2-2-1-16,-1 3 0 0,1-6-1 16,-2 3 1-16,2-2 0 15,0 3 1-15,-2-3-1 16,0 0 0-16,0 2-14 16,0-1-13-16,0 1 9 15,-7 0-1-15,1-2-10 0,-3 1-14 16,0-3-16-16</inkml:trace>
  <inkml:trace contextRef="#ctx0" brushRef="#br0" timeOffset="61282.3913">19538 10819 116 0,'-5'-5'24'16,"0"2"-13"-16,-1-1-6 16,1 2 1-16,2-1-3 15,-2 0 12-15,2-2 9 16,-1 2-7-16,2-2 2 15,1 1-4-15,1-2-3 0,-2 4 11 16,2-2 2-16,0 2-10 16,0-2-7-16,0 2-5 15,0 2-2-15,0 0-2 16,0 0-2-16,0 0 5 16,3 0-3-16,3 0 2 15,2 0 0-15,-1 4-4 0,1-4 4 16,5 2-4-16,0-2 6 15,-1 0-2-15,1 0 0 16,-1 0 1-16,1 0 3 16,-1-4-3-16,-1-2-1 15,0 2 2-15,0-3 1 16,-1-1 1-16,2 1-2 0,-4-1 2 16,-1 0-1-16,-2 0-2 15,2 5 1-15,-2-2-3 16,-3 4 1-16,3 1-9 0,-5-3-96 15,0-1-99-15</inkml:trace>
  <inkml:trace contextRef="#ctx0" brushRef="#br0" timeOffset="71299.5571">15153 10832 51 0,'4'0'32'0,"1"0"-11"15,-2 0-3-15,5 0-5 16,-1 0 0-16,0 0-4 15,2 0-5-15,2 0-6 0,-2-2 4 16,0-2-51-16</inkml:trace>
  <inkml:trace contextRef="#ctx0" brushRef="#br0" timeOffset="74346.3634">11896 10969 180 0,'0'-8'35'16,"-2"-5"-4"-16,-2 2-6 15,4 3-1-15,-1-3-15 16,1 0 0-16,0 0-2 15,0 1-2-15,0-1-3 16,0 2 1-16,0 0 0 0,0 1 2 16,0-2-1-16,-2 5 0 15,-3 0-2-15,1 0-1 16,-4 0 0-16,-2 0 0 16,-2 3-1-16,-3 2 0 15,-4 0 2-15,-7 0-1 0,-2 9 1 16,-6 4-3-16,-2 2 1 15,-3 2 1-15,0 4-1 16,-4 0 0-16,3 5 0 16,-2-2 0-16,1 4 1 15,-1 2-1-15,1-2-1 16,1 4 1-16,2-1 0 0,4-3 1 16,2 3-2-16,3-3 2 15,5 3-1-15,0-1-1 16,0 2 1-16,4 2 0 15,5 2 0-15,-2-1 0 16,5 3 1-16,0-3-3 0,4 3 3 16,2 0-1-16,0-3-1 15,4 1 2-15,0-1-3 16,2 1 3-16,0-2-2 16,0 0 0-16,4-2-1 15,2-1 2-15,1-5 0 0,5 0 0 16,-3-2 0-16,3 0 0 15,-1-5 0-15,1 2 0 16,5-3 0-16,0 1-1 16,2-2 2-16,3-2-1 15,-2 0 0-15,4-6 2 0,-2 2-2 16,-1-4 0-16,4 0 3 16,-1-2-4-16,1 1 2 15,-2-3 0-15,4 1-1 16,-2-1 0-16,2 1 1 15,2-3-1-15,-2-1 0 16,0 0 1-16,3 0-2 0,-3 0 2 16,2 0-1-16,-3-7 0 15,0 1 1-15,1-4-2 16,-2 0 3-16,-3-1-3 16,0-2 2-16,2 4 1 0,-2-3-4 15,1-2 4-15,-2 1-5 16,1 5 3-16,0-5-5 15,-6 1-6-15,4-1-7 16,-6-1-2-16,2-3 7 16,-4 2 1-16,0-3 6 15,-2-1 5-15,-3-2-2 0,-3 0-7 16,2 0-29-16,-4-4-16 16</inkml:trace>
  <inkml:trace contextRef="#ctx0" brushRef="#br0" timeOffset="75690.1174">15180 10293 159 0,'-13'0'13'16,"6"-8"5"-16,-1-1 8 16,2 0 3-16,1 2 1 15,2 2-15-15,-2 1 7 16,5-1-16-16,0 1 0 16,0 2-6-16,0 0 0 0,0 0 0 15,0 1 1-15,0 1 2 16,10 0-1-16,0 0-2 15,2 0 2-15,10 5 0 16,0 4-2-16,7 2-1 16,3 5 1-16,6 0 2 0,1 3-1 15,3 1 1-15,2 2-1 16,2 0-1-16,0 0 0 16,3-1 0-16,0 1 0 15,0 1-3-15,-1 0 2 16,3 1 0-16,0-2-1 15,-2 3 3-15,4 2-1 16,-4-3 0-16,0 2 1 0,-3-3 0 16,-4 0 0-16,-2-3 1 15,-4-2-2-15,-2 0 0 16,-1 0 2-16,-5-4-2 16,-1 0 1-16,-4-2-1 0,1 1 1 15,-4-4-2-15,-3 1 3 16,1-2-3-16,-4-1 2 15,-2 2-1-15,-5-1-1 16,-6 0-7-16,-1-3-128 16,0-1 15-16</inkml:trace>
  <inkml:trace contextRef="#ctx0" brushRef="#br0" timeOffset="76096.3361">16022 10830 152 0,'-9'-9'39'16,"3"0"-8"-16,-1 2 18 15,0 1-7-15,2 0-23 16,3 2 3-16,1 1-7 15,1 1-5-15,0 2-9 16,0 0-6-16,3 0 4 16,12 0 2-16,4 0 2 0,8 0-2 15,2 3 1-15,3 3 1 16,-1-5-2-16,-1 2 1 16,-3-3-1-16,-3 0 0 15,-3 0-2-15,-5 0 3 0,0 0-2 16,-1 0 1-1,-3 0-1-15,-4 0-1 0,-1 0 2 16,-3 0-1-16,-4 0 1 16,0 0-8-16,0 0-9 15,-6-6-12-15,-9-1-53 16,-4-3-146-16</inkml:trace>
  <inkml:trace contextRef="#ctx0" brushRef="#br0" timeOffset="76627.5889">15228 10415 138 0,'3'-4'19'16,"-1"-3"-10"-16,3-1 7 0,0 2 0 16,-1 1-8-16,1-1-1 15,0 1-3-15,-1-1-1 16,0-1 1-16,-2 1 15 16,-1-3 10-16,-1-4 4 0,0-2-11 15,0 2-1-15,0-7 0 16,0 0 3-16,0 1-13 15,0-1-4-15,0 0 0 16,0 2-3-16,0 4-2 16,0 3-1-16,0 3 0 15,0 0 0-15,0 7-1 16,0 1 0-16,11 0-8 0,7 9-34 16,9 5 33-16,4 3-8 15,6 3-50-15,4-3-46 16</inkml:trace>
  <inkml:trace contextRef="#ctx0" brushRef="#br0" timeOffset="78721.2981">16363 10762 106 0,'0'-1'22'0,"-1"-5"-14"15,-5 1-5-15,3 1 0 16,-2-3 0-16,-1-2 6 15,0 1 9-15,1-2 4 16,2 0-8-16,-3 0 5 16,1-3-5-16,2 4 0 15,-3 0 4-15,2 0-13 0,0 6 0 16,3 0-3-16,-5 3-1 16,5 0 0-16,-3 0-2 15,3 0 0-15,-3 3 0 16,2 3 1-16,2 6-6 15,0 0-4-15,0 2 6 0,0 1 5 16,7 3 2-16,2 3 0 16,0-2-2-16,2 2-1 15,0 0 1-15,-3 1-26 16,-2 0-38-16,-4-8-33 16</inkml:trace>
  <inkml:trace contextRef="#ctx0" brushRef="#br0" timeOffset="83690.0511">15021 8353 150 0,'-8'0'20'0,"1"-6"3"16,2 1 0-16,1 0-1 16,2-1 2-16,1 1 1 0,1 1-5 15,0-1-1-15,7 0-13 16,5 0-2-16,8 1-1 15,3 0-1-15,6 4-2 16,2 0-9-16,-1 0-62 16,-1 0 8-16,0 4-28 0</inkml:trace>
  <inkml:trace contextRef="#ctx0" brushRef="#br0" timeOffset="84596.2435">17748 10999 267 0,'2'0'76'0,"1"-8"-60"16,0-1 1-16,0 2-1 15,4 0-12-15,2 0-1 16,7-3 0-16,10 2-1 16,3-3-3-16,12 0 4 15,6-2-5-15,6-1-29 16,-1-5-47-16,-2-2-80 0</inkml:trace>
  <inkml:trace contextRef="#ctx0" brushRef="#br0" timeOffset="85377.3872">15112 9082 222 0,'-15'-5'46'15,"5"-2"-29"-15,1 4-5 16,0-1 4-16,5 2-12 15,1 2-2-15,1-1-1 16,0 1 0-16,2 0 1 16,0 0-9-16,5 0 2 0,9 0 9 15,5 0 1-15,6 0-4 16,7 0-3-16,6 0-18 16,4 0-28-16,0 0-5 15,3-3-7-15,-5 2-78 16</inkml:trace>
  <inkml:trace contextRef="#ctx0" brushRef="#br0" timeOffset="86111.7105">17910 11496 331 0,'-4'-5'40'0,"4"-8"-23"16,0 0-7-1,6 5-3-15,11-3-6 0,10 2-1 16,11-2-3-16,9-1-12 16,9-1-35-16,-1-7-71 15</inkml:trace>
  <inkml:trace contextRef="#ctx0" brushRef="#br0" timeOffset="89404.7151">15355 10328 201 0,'-5'0'67'16,"2"-8"-60"-16,1 1 13 15,2 0-8-15,-2 2-1 16,2-3-3-16,0 1-1 16,0 0 0-16,4-2-1 15,2 0-1-15,1 3 0 0,3-2-4 16,4 1 2-16,1 0-3 15,4 0 0-15,1 4 3 16,6-3-3-16,3 0 0 16,1 5 0-16,8-1 1 15,2 2-2-15,4 0 1 16,5 0 0-16,3 0 0 0,3 0-13 16,3 0-4-16,3 0 8 15,2 2-2-15,5-1 8 16,-2-1 0-16,3 2 6 15,-1 0-3-15,2 1 0 16,2 0 2-16,0 2-7 0,5-2 9 16,4 4-3-16,-1 0-1 15,5 3 1-15,-4-3-1 16,5 1 0-16,-5 3 0 16,1-4 2-16,1 0-3 0,3 1 2 15,-2-3-1-15,3 2 0 16,-1 0-2-16,1 1 4 15,-4-1-2-15,2 0 0 16,-2 2 1-16,-3-2-2 16,1 2 2-16,2-2-1 15,-1 4 1-15,-1-4-1 0,0 1 0 16,-4 0 0-16,3 1 0 16,-4-2 1-16,2 2-2 15,-5-2 1-15,3 0 1 16,-3 2-2-16,-3-2 3 0,-2 2-3 15,-1-2 2-15,-8 2-1 16,-2 0 0-16,-4-1 0 16,-1 4 0-16,-4-1 0 15,-1-1 0-15,-2-1 0 16,-2 2 1-16,-2 1-2 16,-3 0 1-16,-4 2 0 0,3-3 0 15,-5 4 0-15,-4 0 0 16,0-2 0-16,-2 5 0 15,-3-4 0-15,-1 3 1 16,-4-5-2-16,-2 1 0 16,0-1 1-16,-3 1-1 0,-3-1 1 15,4-3 0-15,-4 1 0 16,-1 1 0-16,-2-2 0 16,-1-2-2-16,-3 0 0 15,-1 3-47-15,-2-4 16 0,0-2-3 16,-2 1 2-16,-7-1-3 15,-4-1-79-15</inkml:trace>
  <inkml:trace contextRef="#ctx0" brushRef="#br0" timeOffset="89670.3238">19808 10830 133 0,'-6'-6'43'0,"3"-4"2"15,-1 1 10-15,1 1-25 16,-1-2-8-16,2 3-10 15,-4 1-6-15,5 0-1 16,-1 0 0-16,0 2-3 16,2 4 1-16,0-1-3 0,0 1 0 15,0 0 2-15,5 0-20 16,5 0-10-16,1 0 20 16,2 1 0-16,2 3-9 15,1 2-10-15,1 0 5 0,0-4 7 16,0 4-12-16,-1-1-1 15,-2 1-5-15,-2 0-12 16,0-1-34-16</inkml:trace>
  <inkml:trace contextRef="#ctx0" brushRef="#br0" timeOffset="92576.3627">11237 15972 344 0,'0'-11'26'0,"2"-4"-21"16,0 3-1-16,1 3-4 15,0 2 1-15,1 1 0 0,-1 3-1 16,4-1-1-16,-4 3 2 16,1 1-2-16,3 0-2 15,-4 0-3-15,4 0-1 16,1 3 1-16,-1 2-3 0,2 1 4 16,-3-1 3-16,6-2 0 15,0 1 1-15,-1 0 0 16,2-1 2-16,1-3-5 15,-1 2 8-15,4-2-3 16,1 0-2-16,3 0 3 0,1-2-1 16,3-5 0-16,1 0 0 15,1-2 0-15,-4-1 0 16,-2-3 0-16,1-5-1 16,-2 0 1-16,-1-3 1 15,3-1-1-15,0-4 2 16,-3-3-3-16,3 3 1 0,-4-1 0 15,0 0 0-15,0-3-2 16,-2-1 3-16,4 1-2 16,-3-2 2-16,0-2-1 15,1-2-1-15,-2 1 2 16,2-3-2-16,-2 0-3 0,1-1 6 16,-2-2-3-16,2 2 5 15,-3-4-7-15,1 0 5 16,0-1-3-16,0-3 2 15,1 3 1-15,0-5 0 16,2 5-1-16,2-6 0 0,-2 2 2 16,0-2 1-16,-2 0-2 15,-4 0-2-15,-3 2 1 16,-1 0-1-16,-3 5-1 16,-3-2 1-16,-2 5-1 15,0-3 0-15,-2 1 0 16,-5 3 1-16,-4 0-1 0,-1 2 0 15,-3 3 0-15,1 0 0 16,-3 3 0-16,0-2 0 16,-3 2 0-16,1 1 0 15,-3-4 0-15,-2 2 2 16,-1 0-1-16,-2 3 1 0,1 1 1 16,-1 1-2-16,-2 2 2 15,0 4 0-15,-1 3 1 16,-3 4-2-16,-1 2-1 15,-4 7-1-15,0 5 1 16,-3 0 0-16,-2 0-1 0,2 9 0 16,-2 2-1-16,-1 3 1 15,3 2-1-15,0 6 0 16,1 3 0-16,1 3 0 16,-4 6 1-16,5 7-2 0,0 4 1 15,1 3 0-15,3 4 1 16,0 8-1-16,2 1 0 15,3 7 0-15,2 1 0 16,1 6 1-16,3 4 0 16,4 3-1-16,0 0 0 15,5 6 1-15,5-1 0 0,2 7-1 16,5 1 1-16,2 5 0 16,2 5-1-16,13 4 1 15,4-2 0-15,8-2-1 16,2 0 1-16,6-10 0 15,7-8 0-15,5-5 0 16,7-5-1-16,7-2 2 0,3-4-1 16,6 1-1-16,0 0-15 15,1-2-29-15,-5-8-126 16</inkml:trace>
  <inkml:trace contextRef="#ctx0" brushRef="#br0" timeOffset="98779.0231">16952 15736 62 0,'10'0'26'16,"-2"-7"-22"-16,1 0-3 15,3-1 0-15,0-4 4 16,1 1-1-16,4 1 3 16,3-3-1-16,7-1-2 0,4-3-1 15,3-2-1-15,9-2-1 16,-1-4 1-16,6-2-1 15,0 0 0-15,4-2 1 16,-1 1-2-16,1-1 3 16,-4 2-2-16,-1 3 6 0,-3 1-4 15,-3 1 0-15,-7 2-2 16,-7 6 1-16,-5 1-1 16,-5 8 0-16,-7 2-1 15,-4 3 0-15,-6 0-1 16,0 7-4-16,-11 5-1 15,-9 8-14-15,-9 3 12 0,-8 4-2 16,-8 3-13-16,-5 2-10 16,-6 4-2-16,-5 3 22 15,-6 1 13-15,-2-1 0 16,-6 0 0-16,6 0 7 16,-3-4-4-16,9-3 0 0,9-6-3 15,13-3 0-15,11-7-4 16,10-1 4-16,13-8 0 15,5-6-9-15,2-1 25 16,10 0 56-16,9-5-43 16,8-11-14-16,7 0-3 0,7-7 0 15,9-4 6-15,10-3-3 16,4-6 0-16,11-7-4 16,6-3-6-16,8-2 3 15,-2-4 15-15,-1 4-18 16,-3 5-4-16,-6 9 0 0,-6 5-2 15,-12 8-80-15</inkml:trace>
  <inkml:trace contextRef="#ctx0" brushRef="#br0" timeOffset="101778.8056">16955 15755 51 0,'0'0'55'0,"2"0"-41"0,3 0-4 15,-2-1-4-15,6-4 0 16,1-1-2-16,5-1 4 16,4-4-1-16,2 0-3 15,11-1-3-15,4-3 1 16,5 1 2-16,6-4 3 0,5 0-3 15,-1-3-2-15,-2 2 1 16,0-5-2-16,-3 1 1 16,-2-2-1-16,-5-1 0 15,1-1 1-15,2 0 1 16,0-2-3-16,4 1 3 16,-2-1-3-16,1-1 1 15,3 1 0-15,0 0 0 0,1-1-1 16,-3 4 0-16,-5-1 0 15,-4-2 1-15,-5 3 1 16,-5 1-2-16,-5 0 0 0,-6 0 2 16,-1 1 2-16,-6 1 3 15,-1 2-4-15,2 0 2 16,-3-1-4-16,-2-1 23 16,0 0-21-16,-1-1 0 15,2 1 2-15,-4-2-1 16,-1-2 1-16,1-1 0 0,-2-1 3 15,0 0-3-15,0 3-3 16,0 0-2-16,-2-1 4 16,-1 2-4-16,-5 0 1 15,1 0 0-15,2 2 0 16,-2-1 0-16,-1 2 0 0,1-2 0 16,0-1 0-16,0 4 1 15,0-2-1-15,-4 1 4 16,2 1-4-16,-6 1 0 15,-2 1 0-15,-2 2-1 0,0 2 0 16,-6 2 0-16,-4 3 1 16,0-2-1-16,-5 4 0 15,-1 2 1-15,-6 1 0 16,2 2 0-16,-5 0-2 16,-3 3 2-16,-1 0-2 15,-6 0 3-15,1 3-3 0,-4 4 0 16,-3 0-2-16,-1 1-7 15,0 5-6-15,0-1 10 16,-4 3 2-16,3 3-18 16,1 1 23-16,-2 3-2 15,0 1 3-15,-5 0-2 16,2 6-1-16,-1-3 3 16,0 3-3-16,4-2 0 0,8 2 0 15,5 0 0-15,5-2 1 16,5 4-1-16,10 0 1 15,-1-2-1-15,7 4 0 16,4 2 1-16,3 1-3 0,1-1 3 16,3 1-1-16,1 1-1 15,2 2-1-15,2 1 3 16,-1 2-2-16,4 1 1 16,1 6 1-16,4-3 0 15,0-1 0-15,0-3-1 0,12 1-2 16,5-6 0-16,4 1 0 15,3-2 0-15,4-4 3 16,1-4 0-16,2 1-1 16,4-6 2-16,-1-3-2 15,7-6 1-15,-2 0 0 16,4-7 0-16,4 1 1 0,1-5 2 16,7 1-3-16,0-2 3 15,2 1 0-15,1-1 9 16,3 3-4-16,-6 3-29 15,-1-1-25-15,-7 0-52 0</inkml:trace>
  <inkml:trace contextRef="#ctx0" brushRef="#br0" timeOffset="103700.5627">14173 10173 102 0,'5'0'20'16,"-2"-4"-15"-16,7-5-2 15,-1 0-1-15,3-4 2 16,1 1 1-16,1-3-2 16,1-2-1-16,0-1 1 0,4-2-1 15,-4-3-2-15,4-2 0 16,1-4 1-16,-4-3-1 15,2-2 0-15,-6-3 0 16,1-2 1-16,-2-3 0 16,-4 4 8-16,-2-4 6 0,1 2-2 15,-4-5-9-15,-2 2-1 16,0 0-1-16,0-5-2 16,-6 3 0-16,-1-1 1 15,-2 2-2-15,-6-1-1 16,-1 1 2-16,0 1 0 0,-2-4 0 15,-3 1-2-15,3-2 0 16,-4-2 0-16,4 0 1 16,1 0 1-16,-3 2 0 15,-1 0 0-15,2-1 0 16,-1-1 3-16,-2 0-2 16,1 4 5-16,0-2-1 0,-1 3 6 15,3 2 3-15,-3 4-4 16,0-2 0-16,3 6-2 15,-6 1 12-15,3 3-13 16,0 3-4-16,-1 7-2 16,-2 4 0-16,0 6-2 15,-2 4 1-15,-2 6 1 16,0 1-1-16,-3 7 1 0,-2 9-1 16,0 5 0-16,-4 8 0 15,4 3 0-15,2 0-1 16,0 6 1-16,3 2-15 0,2 3 14 15,1 4 0-15,6 3 0 16,1 7 0-16,3 4 0 16,2 1 1-16,4 6-1 15,3 5 1-15,2 4 0 16,1 5 0-16,1 1 0 0,-1 7 0 16,3 6 0-16,-4-3 1 15,5 3-2-15,0 2 2 16,0 0-1-16,2 0 0 15,9 1-7-15,3-2-9 16,6 2 2-16,11-9-3 16,3-3-8-16,10-7-12 15,9-7-8-15,4-3-65 0</inkml:trace>
  <inkml:trace contextRef="#ctx0" brushRef="#br0" timeOffset="105372.3133">19979 14196 144 0,'-26'-27'11'15,"-3"-1"-10"-15,1 0 0 16,-1 2 1-16,-2 2 0 0,1 2-1 15,-1 1 0-15,1 3-1 16,-1 3-1-16,-1 5 4 16,0 1-3-16,-6 2 0 15,4 5 0-15,-6 2 0 16,1 0 0-16,-2 9 0 16,-1 5 0-16,3 2 0 15,-2 4 0-15,1 3 0 0,-2 0-2 16,3 4 2-16,2 0-2 15,-2 3 2-15,5 2 0 16,2 1-2-16,5 4 1 16,6 2 0-16,6 4-1 15,6 1-1-15,6 1 0 0,3 2-1 16,0-1 0-16,10 0 3 16,5 1 0-16,1 1 1 15,8 2 2-15,1-1-2 0,2-2-1 16,2-3 0-16,1-2 0 15,3-5 2-15,1 0 0 16,1-4 0-16,5-1-1 16,1-4 1-16,4-1 0 15,6-2 7-15,-2-7 3 16,5-1 1-16,0-2-3 0,2-5 1 16,-3-2-2-16,0-5-3 15,-1-1 0-15,-6-2 2 16,2 0-2-16,-4-5 1 15,-2-8 16-15,-3-3-16 16,-1-5-3-16,-3-5-2 16,-1-3 2-16,-1-6-3 15,-6-2 0-15,-4-2 1 0,-1-6-2 16,-10-4 4-16,-3-1 0 16,-7-4 5-16,-2-1 4 15,-2 0-2-15,-10-5-3 16,-8 3 3-16,-1-1-2 0,-4-1-5 15,-4-2-1-15,-2 0-1 16,1 4 0-16,-3 0 1 16,3 4 3-16,-4 5-3 15,-4-1-1-15,-4 10-1 16,-4 3 1-16,-6 11-3 0,-13 11 1 16,-3 11 4-16,-9 3-4 15,-6 10-72-15,-3 10-55 16</inkml:trace>
  <inkml:trace contextRef="#ctx0" brushRef="#br0" timeOffset="112060.0757">10822 16031 210 0,'16'2'21'0,"3"-2"-21"0,3 0 0 16,5-7 0-16,4 0 1 16,-1-1-1-16,3-1 5 15,1 3-5-15,0-3 5 16,6 2-3-16,1 0-1 15,6-4 0-15,4 3-1 0,9-5 0 16,1-3-15-16,-4-5-94 16</inkml:trace>
  <inkml:trace contextRef="#ctx0" brushRef="#br0" timeOffset="114341.1763">18698 10499 113 0,'0'0'184'0,"-5"-9"-177"16,3-2 2-16,2 0-3 16,0 3 3-16,0 0-7 15,5 2-2-15,4-2 0 16,2 3-2-16,3-4 1 0,4 3-3 16,2 1-3-16,5 0 15 15,0 1-14-15,8-1 8 16,-3 2-8-16,2 0-3 15,1 0 7-15,-1 1 3 16,-2 2-1-16,3-2 2 16,1 1-2-16,-2 1 1 0,5 0-2 15,-2 0 1-15,3 0 0 16,3-2-1-16,3 2 2 16,0-2-4-16,3 0 0 15,1 1-4-15,3-2 13 0,-1 2-2 16,-2-3-3-16,1-1 0 15,-1 0 1-15,3 0 0 16,-1-3-4-16,-2-1 4 16,1 2 0-16,-1-4-7 15,-1 2 8-15,-4 1-2 16,1-3 0-16,-2 0-1 0,-1 0 1 16,5-3 0-16,0 1-3 15,3-1 4-15,-1-2-1 16,1 0-5-16,0-2 3 15,-1 2 3-15,-1-3-1 16,-1-2 0-16,1-1 0 0,-6 0 1 16,2-2-2-16,-3-2 4 15,-4 0 0-15,1-3 0 16,-5-3-1-16,1 0 6 16,-1-4-4-16,0 1 0 15,-1-1 0-15,-2 0-1 0,-2-3 0 16,-2 3-1-16,-1-3 1 15,-4 1-1-15,2-5 3 16,-2 3-3-16,-2-4 1 16,2-1-2-16,-5 0-2 15,0 3 1-15,-2-3-2 16,-2 2 0-16,-4-3 2 0,-2 1-2 16,-3-1 1-16,-2 1 3 15,0-2 0-15,0 3-2 16,-4 3-1-16,-1 0 3 15,-5 0-4-15,-2 0 2 16,0 0 0-16,-3 0-1 0,1 0-1 16,-4 2 2-16,1-3 2 15,0 5-2-15,-2 0-1 16,-1-1-3-16,-2 6 0 16,-3-4-2-16,0 6 1 0,-5 0 1 15,-5 1 1-15,-6 2 1 16,2 4 2-16,-7 2-4 15,-2 3 3-15,-2 0 0 16,-3 3 0-16,2 3-1 16,-3 0-2-16,3 1 2 15,1-1 2-15,0 1-1 0,4 0 0 16,-3 2 1-16,0 1 0 16,-1-2-1-16,-1 6 0 15,-1 1 0-15,1 0 0 16,-5 1-1-16,-4 2 2 15,-1 0-1-15,0 2-1 0,-3 4 0 16,-1 2 1-16,1 2 0 16,1 3-1-16,2 2 1 15,1-3 0-15,5 6-1 16,1 0 0-16,2 3 1 0,-2 2-1 16,3 4 1-16,-3 5-1 15,1 2 2-15,-3 3-2 16,0 1 2-16,2 5-3 15,1-2 3-15,-1 4-2 16,5 1 2-16,1 2-1 16,5 4-1-16,3 0 1 0,5-2 0 15,2 1-1-15,6-1 1 16,5 2 0-16,2 1-2 16,3-1 1-16,5 2-1 15,2-1 0-15,3 1 0 16,2-2 0-16,3 6 1 15,0-1-1-15,2 2 1 0,0-1-1 16,4 0 2-16,3 1-1 16,3-2 0-16,3 2 2 15,1-1-3-15,5 0 0 16,3-1 2-16,0-6-3 0,7 3 2 16,5-4-1-16,6-2 2 15,1-3 0-15,6 3-2 16,3-7 4-16,4-1-6 15,4-5 4-15,4-1 0 16,5-6-2-16,4-5-1 16,5 1 2-16,6-6-9 0,8-2-19 15,6-6-4-15,6-1-29 16,4-6-30-16</inkml:trace>
  <inkml:trace contextRef="#ctx0" brushRef="#br0" timeOffset="121059.7735">19275 10413 96 0,'-12'-5'29'0,"3"-3"-5"16,-3 4-11-16,-1-2 0 15,-3 1-6-15,0 1-1 0,-2 1-2 16,-2-1 0-16,0 2-2 16,-1 0 2-16,0 0-3 15,-5 2 0-15,-6 0 0 16,-2 6 0-16,-4 5-2 16,-9 3 1-16,-1 2 0 0,-6 4 1 15,-5 3-1-15,1 4 0 16,-1-1 0-16,-4 3 0 15,2 1-2-15,2-1-1 16,2 0-9-16,0-5-11 16,4-2-47-16</inkml:trace>
  <inkml:trace contextRef="#ctx0" brushRef="#br0" timeOffset="123559.6888">13573 10438 213 0,'0'0'-9'0,"-3"-2"14"0,1-3 6 16,2-2 0-16,0 1-5 15,0-1 1-15,0 0-3 16,7-4 2-16,4 1-6 16,2-3 4-16,6-2 0 15,3-4-4-15,5 0-2 16,3-5 7-16,4 1 1 0,4-1-10 15,-4 1 18-15,1-1-11 16,-4 3 0-16,0 4 2 16,-6 3-5-16,-2 3 1 15,-4 4-4-15,-4 4 1 0,-2 1-2 16,-7 2 2-16,-4 0-16 16,-2 5-20-16,-10 6 43 15,-11 2-1-15,-6 5 1 16,-5 3-4-16,-10 2-1 15,1 5 1-15,-4 3 0 16,0 1-1-16,1 0 0 0,-2 4-16 16,0 0-32-16,-1-4-73 15</inkml:trace>
  <inkml:trace contextRef="#ctx0" brushRef="#br0" timeOffset="125934.6324">20963 9794 368 0,'14'-25'-28'0,"2"-5"32"0,3-1 2 16,10 1 7-16,9 2-5 15,9 0-4-15,12 4-1 16,11 2-3-16,6 4-2 16,-1-1-62-16</inkml:trace>
  <inkml:trace contextRef="#ctx0" brushRef="#br0" timeOffset="127825.114">12663 16384 210 0,'-9'3'24'16,"2"-3"-13"-16,3 0-8 15,0 0 3-15,2 0 15 16,2 0-18-16,0 0-6 16,0 0 1-16,0 0-1 15,8 0 3-15,4 3-6 16,5 1 11-16,6-3-4 0,11 3-4 16,2-2 6-16,10-1-6 15,5 2 3-15,5-3 3 16,8 0-5-16,6 0 8 15,3 0-1-15,9-3 0 0,2-2 3 16,6 0-2-16,2-3-2 16,1-2 3-16,0-1-4 15,4 3-1-15,-2-2-2 16,2 2 1-16,2-3-1 16,-1 5 0-16,2 1 0 15,-3 2 1-15,-6-1-1 0,-9 1 1 16,-8 0-1-16,-9 1 0 15,-11 2 0-15,-9-3 0 16,-8 3-5-16,-8 0 6 16,-2 0-8-16,-7 0-2 15,-6 0-24-15,-9 0-8 16,-5 0-32-16</inkml:trace>
  <inkml:trace contextRef="#ctx0" brushRef="#br0" timeOffset="128481.3134">13044 16495 278 0,'-29'0'43'15,"4"-3"-37"-15,1-2-3 16,1 1-3-16,2 2 0 0,4 2 0 16,7-2 0-16,0 2 0 15,6 0 0-15,3 0 0 16,-1 0 0-16,2 0-11 0,0 0-18 15,0 0-24-15,7 0 40 16,4 0 8-16,5 0 5 16,8 0 2-16,4 0 12 15,3 0-8-15,8 0-5 16,3 2-1-16,6 0 0 16,4-1 4-16,4-1-3 0,5 3 0 15,2-2 0-15,3-1-1 16,2 0 2-16,4 0-2 15,-1 0 0-15,0-4 0 16,-3 1 2-16,0-1-1 0,-2-1 1 16,-5 2 3-1,-5-3 4-15,0 1 0 0,0 1 3 16,-5-1-3-16,-5 1 0 16,-2-1-2-16,-9 3-2 15,-1-2 4-15,-7 1-9 16,-4-1 1-16,-6 2 1 0,-3 1-1 15,-5-1 1-15,-3-1 0 16,-1 1-1-16,2 2-1 16,-2 0 0-16,-1 0-3 15,-2 0-3-15,0 0-35 16,-2 0-17-16,-8 0 10 0,-9 0-54 16</inkml:trace>
  <inkml:trace contextRef="#ctx0" brushRef="#br0" timeOffset="132559.2141">12790 16449 310 0,'0'-9'20'0,"0"0"-1"15,0 0-9-15,2 2-6 16,6 0-1-16,0 0-6 15,1 3 8-15,4-1-1 0,1 1-6 16,1 3 3-16,2-2-2 16,2 2 2-16,0 1 0 15,3 0 0-15,1 0-2 16,2 0-2-16,0 0 3 16,4 1 2-16,-1 2-1 0,1 2-5 15,5-2 5-15,-1 1-7 16,3-2 12-16,-2 2-5 15,2-1-1-15,1 1 1 16,3-1-2-16,2-1 1 16,2 1 1-16,2-1 1 0,-2-2-2 15,3 2 0-15,1-2-2 16,-1 0 1-16,5 0 0 16,-2 0 4-16,4 0-3 15,2 0-3-15,1 0 4 16,2 0-3-16,-1 0 2 15,-1 0 0-15,1 0 1 0,0 0-1 16,-3-2-3-16,0 0 6 16,1-1-3-16,0 1 2 15,-2 0-1-15,-4 1-1 16,4-1 0-16,-5 0 1 0,-3-1-1 16,-1 0 1-16,-2 2 0 15,-2-1-1-15,1-2 1 16,-6 3-1-16,-2-3 1 15,-4 1 2-15,-1 0 3 16,-5 2-3-16,-2-1-2 16,-3 1 0-16,-1-1 0 0,-4-1-1 15,-1 2 2-15,-4-1 0 16,1-1 3-16,-3-1 4 16,-1 2 0-16,-2-1-4 15,1 1 0-15,-3 0-4 16,1 1 0-16,-1 1-1 0,1-3-1 15,-1 3-3-15,0-1-10 16,0 1-6-16,1 0-14 16,-3-2-45-16,0 0-39 15</inkml:trace>
  <inkml:trace contextRef="#ctx0" brushRef="#br0" timeOffset="133106.0853">15252 16244 189 0,'-4'0'68'15,"1"0"-48"-15,1 0-10 16,-3-2-4-16,3 2-2 15,-1 0-3-15,-2-2-1 16,3 2-1-16,1-2 1 0,-1 2-2 16,0 0 4-16,1-1 0 15,1 1 5-15,-2-3 18 16,2 2-6-16,0-1 3 16,0 2-7-16,0 0-6 15,0-1-2-15,0 1-6 16,0 0-1-16,0 0 1 0,0 0-1 15,0 0 3-15,0 0 0 16,0 0 0-16,0 0-4 16,0 0 1-16,0 0-3 15,-2 0-4-15,0 1-15 16,-3 8-1-16,-4 2-28 0,-2-2-43 16,-3-6-45-16</inkml:trace>
  <inkml:trace contextRef="#ctx0" brushRef="#br0" timeOffset="135652.737">12264 15925 99 0,'0'1'99'16,"0"-1"-66"-16,0 0 1 16,0 0-27-16,-2 0-3 15,2 0 3-15,0 0 7 0,0 0 4 16,0 0-6-16,0 0-3 15,0-3 4-15,0 2 1 16,0-3-9-16,0-2-2 16,0 1 0-16,0-2 1 15,2 1 0-15,1-4 1 16,-1-1 0-16,1 2-1 0,2-1-1 16,0-3-1-16,0 1-4 15,2-3-1-15,0 1 3 16,3 0 2-16,0-3-3 15,-1 2-3-15,4-2 10 16,-4 2-3-16,1 0 0 16,0-1-1-16,-1 2-1 0,-4-4 0 15,0 2 2-15,3-4 3 16,-3-1-4-16,-1 0 0 16,1-3-3-16,0-1 3 15,5 2-1-15,-3-2 0 0,0 0 1 16,0 4 0-16,0-2-2 15,-1 1 1-15,-1 2 1 16,-3 1 3-16,1-1-5 16,-1 2 2-16,-2 1-3 15,2-3 2-15,-2 2-3 0,0-2 4 16,0-1-2-16,0 0 2 16,0-1-1-16,0-3-3 15,-4 2 1-15,1 0 1 16,-1-2 2-16,1 2-1 15,-1 1 0-15,-2-1 0 16,3 2 0-16,-2 1 1 0,-1-1-1 16,3-3 1-16,-1 5 1 15,-2-3 2-15,1 0 1 16,3-5 1-16,-1 2-1 16,-1-1-3-16,3-2 0 15,-3 2-1-15,2-2-1 0,-1 0-1 16,1 7 0-16,0-4 1 15,-2 2-1-15,2-1 0 16,0 3 0-16,1-2 1 16,-1 2-2-16,-2-1 2 15,3-1-1-15,-3 0 0 16,1-2 1-16,-1 0-1 0,1 1 1 16,3 1-1-16,-3 0 0 15,1 2-1-15,-1-2 1 16,1 1 0-16,0 2 0 15,-1 1-1-15,-1-3 0 16,1 3 1-16,1-2 0 0,-1-1 1 16,1-1-1-16,0 1 0 15,1 1 0-15,-2-2 0 16,1 0 0-16,0-1 0 16,-1 5 0-16,-1-3 1 0,1 5-2 15,-2-3 0-15,1 4 1 16,1 0 0-16,-3 0-1 15,2 0 1-15,-1 1 0 16,1 3 0-16,-1-1-3 16,-2 3 2-16,1-1 0 15,1 0-1-15,0 6 1 0,-1-2-4 16,-1 1 1-16,-1 1-3 16,-2 2-4-16,1 1 1 15,-2 0-2-15,-1 2-1 16,-2 0 7-16,1 0 3 15,-1 4 3-15,1 1-2 16,2 4 3-16,-2 0-1 0,1 1 0 16,1 3-1-16,0 1 0 15,1 2 0-15,-1 2 0 16,0 3-3-16,-1-1 0 16,3 3 3-16,-1 1 0 0,2-1 1 15,-1 2 0-15,2-2-1 16,-1 4 1-16,1-1 1 15,2 1-1-15,-2-2-1 16,1 4 1-16,2-1 0 16,-1 1 0-16,3-1 0 0,-1 3 0 15,3-1-1-15,-2 4 1 16,2-2 0-16,0 0 0 16,0 2 0-16,0 2 0 15,0-2 0-15,0-2 0 16,0 1 0-16,2 3 0 15,0 0 0-15,-2-1 1 0,0 3-1 16,0-1 0-16,0 2 0 16,0-5 0-16,0 2 0 15,0 0 0-15,-2-1 0 16,-2 1 0-16,1-1 0 0,-2 3 1 16,3 0-1-16,-4 1 0 15,2-1 0-15,-1 0 1 16,0 2-2-16,1-3 2 15,-1-3-1-15,-1 2 0 16,1 0 0-16,3-1 0 16,-2-1 0-16,4 2 1 0,0 2-1 15,0-4 0-15,0-1 2 16,0 1-2-16,2 0 0 16,2 0 0-16,-1-2 0 15,2 1 0-15,0-2 0 0,2 1 1 16,0 0-1-16,-2-3 0 15,5-1 0-15,0-3 0 16,0-1-1-16,4-6 1 16,-2 0 0-16,3-8 0 15,0 2 0-15,-2-4 1 0,5-2-2 16,0-3 6-16,3-3-2 16,6 0 4-16,5 0 4 15,10-2-9-15,1-5 1 16,8-4-6-16,-2-5-28 15,-3-11-178-15</inkml:trace>
  <inkml:trace contextRef="#ctx0" brushRef="#br0" timeOffset="138886.9869">23654 12983 411 0,'-27'-14'14'16,"2"-5"-9"-16,4 1-2 15,1 1 5-15,6 0-4 16,4 1 0-16,1-2 3 15,6 0 0-15,3-1-2 0,0-3-3 16,7-1-2-16,8-2 2 16,4 0-5-16,8-4 6 15,2 3-7-15,5-3 5 16,3 2 2-16,7 0-1 0,-5 0 0 16,-1 4-2-16,-4 9 0 15,-7 7 0-15,-9 7-44 16,-14 2-90-16,-6 10-75 15</inkml:trace>
  <inkml:trace contextRef="#ctx0" brushRef="#br0" timeOffset="139152.6282">23451 12827 384 0,'-4'3'26'0,"4"-1"-12"16,0 1-16-16,0 10-4 16,10 4 3-16,0 11 4 15,7 7 3-15,2 10-3 16,-1 9-1-16,2 6 1 0,0 8-1 16,-2 3 2-16,-1 0-2 15,0-3 1-15,-3-4-1 16,-5-5-29-16,-1-13-87 15,-5-12-27-15</inkml:trace>
  <inkml:trace contextRef="#ctx0" brushRef="#br0" timeOffset="139355.7419">23343 13765 487 0,'0'0'19'0,"19"-18"-6"16,5-7-14-16,16 0-5 16,12-6 12-16,12-1-10 15,7-1 4-15,4-3-4 0,4 0-15 16,0 7-15-16,-1-5-25 16,-7 4-24-16,-3-4-79 15</inkml:trace>
  <inkml:trace contextRef="#ctx0" brushRef="#br0" timeOffset="139871.2905">24414 13051 379 0,'-5'0'7'0,"2"0"-5"16,0 0-1-16,1 0-1 16,2 0 1-16,0 0-1 15,0 0 2-15,0 0-1 0,0 0 0 16,0 0-1-16,0 0-2 16,3 11 0-16,5 5 1 15,3 2 2-15,1 8 0 16,4 2-1-16,6 0 1 15,-1-2-3-15,-1-1 4 16,4-3-3-16,-2-2 2 0,4-8-7 16,-4-8 2-16,-1-4-1 15,-3-9 5-15,-2-11 4 16,-3-3-4-16,-4-4 0 16,-7-3 0-16,0-2 1 0,-2 1-3 15,-4 1 13-15,-4 3 1 16,1 4 0-16,4 5 9 15,-1 8-1-15,3 1-4 16,1 9-5-16,0 0-13 16,0 9-8-16,8 6 8 0,7 10 3 15,1 5-1-15,9 1 0 16,2 0-1-16,2-2-19 16,3-7-36-16,-9-4-44 15,1-12-127-15</inkml:trace>
  <inkml:trace contextRef="#ctx0" brushRef="#br0" timeOffset="140418.1151">25069 13017 460 0,'2'-3'12'0,"0"3"0"0,1 0-11 15,4 5-7-15,6 11 0 16,1 11 5-16,6 7 0 15,2 9 0-15,2 3 3 16,-2 4-2-16,2-5 1 16,-2 1 0-16,-5-7 1 0,0-7-4 15,-7-7 4-15,-3-7-14 16,1-6 14-16,-5-5-1 16,-3-5-3-16,0-2 2 15,0-3 3-15,-11-11-12 16,-3-6-17-16,-6-8-5 0,-5-6 18 15,-3-6 11-15,-4-4 6 16,3-4 1-16,2 3 6 16,3 2 4-16,2 1 2 15,5 7-4-15,2 3-3 16,5 4-4-16,0 3-5 0,5 2 0 16,3-1-1-16,2 3-3 15,2-2 2-15,13-1-3 16,0 4-9-16,11 0-12 15,2 3 11-15,1 5 7 16,-2 7 9-16,-1 5-2 16,-7 0 1-16,-4 12-1 0,-7 6-7 15,-6 6 6-15,-2 0 4 16,0 3-5-16,-2-2 5 16,-5 0 2-16,0-2-2 15,-1-2-2-15,1-1 0 16,2 0 0-16,-2 0-2 0,2-3-20 15,-1-2-83-15,1-5 12 16,5-2-103-16</inkml:trace>
  <inkml:trace contextRef="#ctx0" brushRef="#br0" timeOffset="140636.8627">25602 12912 343 0,'11'-9'22'0,"-5"4"2"16,-3 3-6-16,2 2-16 15,2 11-5-15,1 7-1 16,3 7 7-16,1 5 1 16,3 2-3-16,0 2 1 15,2-2-1-15,0-5-5 0,4-10-67 16,-5-13-92-16</inkml:trace>
  <inkml:trace contextRef="#ctx0" brushRef="#br0" timeOffset="141418.0438">25902 12535 360 0,'-3'0'4'16,"-1"-8"3"-16,1 2 2 15,-1-1-3-15,3 4-3 16,-4-1-2-16,3 1-1 0,-1-1 0 16,1 2 0-16,2 0-1 15,-2 0 1-15,2 2 0 16,0 0 0-16,0 0 1 16,0 0 0-16,0 0 1 0,0 0 1 15,0 0-3-15,0 0 0 16,0 0 0-16,0 0 0 15,0 0 0-15,0 0 3 16,0 0 0-16,0 0-1 16,0 0 1-16,0 0 4 0,0 0 6 15,0 0-6 1,0 0 1-16,0 0-2 0,0-1 1 16,0 1 0-16,0-2 3 15,0 2 4-15,0 0-5 16,0 0-3-16,0-2-3 15,0 2-2-15,0 0-2 0,0 0 1 16,0 0 0-16,0 0-1 16,0 0 1-16,0 0 0 15,0 0-1-15,0 0 2 16,0 9-3-16,4 7-3 16,3 7 4-16,4 6-1 0,5 5 4 15,2 0-2-15,6-1 0 16,-2 0-2-16,6-6-6 15,0-6-26-15,3-9-36 16,-4-6-32-16,0-6-11 16</inkml:trace>
  <inkml:trace contextRef="#ctx0" brushRef="#br0" timeOffset="141824.2767">26294 12432 413 0,'0'-5'5'16,"0"0"1"-16,0 2 7 16,0 3-11-16,0 0-4 15,0 11-4-15,0 6 4 16,0 3 0-16,2 7 1 0,6 4 0 16,6-1-1-16,1-1-6 15,2-4-4-15,4-6-4 16,1-8-13-16,-2-4 1 15,0-7 16-15,1 0 3 16,-1-3 9-16,-6-10 15 16,-2-5-8-16,-3 0 4 0,-3-5 1 15,-6-4 13-15,0-3-8 16,0-2-1-16,-12 0-3 16,-3-1-4-16,-6 7-2 15,2 7-5-15,-2 2-5 16,0 6 5-16,6 8-2 15,-5 3 0-15,6 0-6 0,1 6-37 16,6 2-12-16,1 5-29 16,6-4 25-16,0 0-21 15,6-6-35-15</inkml:trace>
  <inkml:trace contextRef="#ctx0" brushRef="#br0" timeOffset="142402.3491">26557 12336 165 0,'19'-16'84'0,"-5"-2"-44"16,1 0 6-16,-5-1-17 0,0 1-3 16,-3 0-5-16,-2 1-3 15,-3 2-4-15,-2 2-5 16,0 2-4-16,0 3-6 16,0 0 8-16,-6 3-8 15,1 5 1-15,2 0 0 16,-2 0 0-16,5 0-5 15,0 9-12-15,5 5 9 0,7 2 5 16,8 8-2-16,1-1 1 16,2 1 2-16,1 5 0 15,-5 0 0-15,1-1 0 16,-9-4 2-16,0-5-4 0,-4-5 2 16,-5-5 3-16,1-7 0 15,-3-2 2-15,2 0 8 16,0-9 1-16,1-9-7 15,2-3-4-15,-2-8 0 16,1-3-1-16,1-3 0 0,0-7 1 16,-2 2-1-16,-1 0-2 15,0 1 0-15,-2 3 0 16,0 5 0-16,0 7 2 16,0 7-1-16,0 4 1 15,0 6 4-15,0 2-1 16,0 5-1-16,5 0-5 0,7 5 0 15,5 5 1-15,5 7 2 16,5 5-1-16,0-2 2 16,2 5-1-16,-2 0-1 15,-2-2 1-15,-8 2 0 0,-3-3-1 16,-4-3 1-16,-8 1-2 16,-2-2 1-16,-11 3 1 15,-9 2 1-15,-7 1-4 16,-9 2-32-16,-5-1-46 15,-4-5-98-15</inkml:trace>
  <inkml:trace contextRef="#ctx0" brushRef="#br0" timeOffset="143042.926">24553 13772 377 0,'-5'0'16'0,"2"0"-19"15,-1-2-6-15,4-2 7 16,0 1 3-16,0-2-2 15,4-5 0-15,11 2-6 16,6-3 15-16,4-2-8 16,7 0 1-16,6-2 0 0,7-3 0 15,3 0 1-15,8-4-1 16,3 1-2-16,7-4 2 16,4 0 1-16,4-4-1 15,5 1 0-15,2-2 0 16,5 2 0-16,6-7-1 15,3 2 0-15,5-3 1 0,5-3-1 16,2-2 0-16,5-1 0 16,1-4 0-16,2 4 0 15,-4-1 0-15,4 2 1 16,-5 0-1-16,-3 3 0 0,-6-1 0 16,-7 6 1-1,-8-2-1-15,-9 7 2 0,-8 1-2 16,-6 5 0-16,-7 5 0 15,-9 6-3-15,-9 2 0 16,-6 4-24-16,-8 5-33 16,-14 0-108-16</inkml:trace>
  <inkml:trace contextRef="#ctx0" brushRef="#br0" timeOffset="146105.5022">12530 13358 178 0,'-10'0'58'0,"-4"0"-33"16,-1 0-8-16,-2 0-8 15,3 0-4-15,-1 0-4 0,-2 1 3 16,2 1-3-16,1-2 21 16,1 0-6-16,4 0-4 15,-1 0 1-15,2 0-3 16,3 0 0-16,1-2-1 15,-1-1-3-15,3-2-6 0,-1 0 0 16,1-1-2-16,2 0 1 16,-2 0-1-16,2-3-11 15,0 2-20-15,0-4-43 16,7-1 13-16,5-1 36 16,0-3-27-16</inkml:trace>
  <inkml:trace contextRef="#ctx0" brushRef="#br0" timeOffset="146964.8179">12598 13369 189 0,'2'0'85'16,"-2"0"-60"-16,0 0-14 15,0 0-5-15,0-1 4 16,0-8 8-16,0 1-7 16,0-7-7-16,0 0-4 0,1-3 2 15,3-2-4-15,-1-1 1 16,-1-1 3-16,1 0-3 15,0-4 5-15,-3 2-4 16,0-5 1-16,0-2 1 16,0 0 0-16,0-4-1 0,0 1 3 15,0-1 3-15,0-3 2 16,0 3 1-16,0-3 0 16,0 3-5-16,2-1-3 15,2 2 1-15,1 0-1 16,0 0-2-16,0 0 0 0,1-2 0 15,0 2-1-15,-3-1-3 16,2-1 4-16,-1 1 2 16,-1 0-2-16,-1 0 1 15,1-1 0-15,-1 0 0 16,1 3-1-16,-1-1 1 16,-1 0 2-16,1 2-2 0,-2-2 0 15,0 2 1-15,0-4-5 16,0 0 6-16,0-1 4 15,0-2-1-15,0 2-4 16,4-2 0-16,-1-3-3 16,1 2 3-16,1-4 4 0,0 3-2 15,6-2-3-15,-4 1-3 16,0 2-2-16,-1 0-2 16,1 0 8-16,-3 3 0 15,1-3-3-15,0 3 1 16,-1 1-2-16,1-1 3 0,0-1-3 15,0 2-1-15,2 1-1 16,0-1-12-16,0 1-2 16,2-1 5-16,0-2 1 15,-2 1 1-15,0 1 2 16,3-1 3-16,-3 1 3 16,-4 0 5-16,0 3-5 0,-1 2 4 15,-2 2 1-15,0 2-5 16,0 2 4-16,0 1-2 15,0-1 1-15,0 2 0 16,0 0 1-16,0-2 1 16,2 1-1-16,3 1-2 0,1 0-5 15,0 6-57-15,-1-1 1 16,-2 1-17-16</inkml:trace>
  <inkml:trace contextRef="#ctx0" brushRef="#br0" timeOffset="147542.9348">12671 10802 201 0,'0'5'12'0,"0"-1"-9"15,0 4-2-15,0-1 0 0,0 4-1 16,3 2 0-16,4 1 0 15,0 1-5-15,3 0-10 16,5-1-25-16</inkml:trace>
  <inkml:trace contextRef="#ctx0" brushRef="#br0" timeOffset="153637.2265">12849 16451 307 0,'-3'0'43'0,"-1"0"-22"16,3-2-17-16,-1-2-2 0,2 1-4 16,0 1-1-16,0 0-9 15,2 1-7-15,4-3-17 16,6 1 8-16,0 0-6 16,5-2 11-16,2 0-4 15,4-2 23-15,3-1-7 16,1-2 18-16,1 1 4 0,2-4 4 15,1 1 5-15,-3-1 8 16,1 1-14-16,0 1-4 16,-4 2 0-16,-1 2-1 15,-7 2-5-15,0 1-3 16,-5 2-1-16,-4 2-1 16,-3 0 0-16,-3 0-3 0,-2 0-12 15,0 5-32-15,-11 3 39 16,-10 6 9-16,-10 4-32 15,-6 2 17-15,-7 0-21 16,3-3 0-16,5-2 37 0,8-3 52 16,4-5 7-16,9-1-19 15,6-5-14-15,2 3-16 16,2-2-6-16,2-1-2 16,1-1-2-16,2 0-1 15,0 0-2-15,7 0 2 0,12-5-9 16,10-11-24-16,8-18-42 15</inkml:trace>
  <inkml:trace contextRef="#ctx0" brushRef="#br0" timeOffset="156355.774">13000 13383 152 0,'-2'0'25'0,"1"0"-12"16,1 0 3-16,0 0 9 16,-2-3 2-16,2 2 8 0,0-1-4 15,0 1-12-15,0-1 1 16,0 0-7-16,0 2-2 15,0-1-7-15,0-1-5 16,0 2 1-16,3-1 0 16,-1 1-1-16,2 0 1 15,1 0 1-15,-1 0-2 0,3 0 1 16,0 0-3-16,-2 0-1 16,4 0 4-16,3 0 0 15,-4-3 2-15,3 3 2 16,0-4-3-16,-2 2 0 0,-1-1 0 15,2 1 0-15,-5-1 1 16,2 2-2-16,-2-3 2 16,1 0-2-16,-2 2 0 15,0 2 1-15,-3-1-1 16,1-2 0-16,2 1 1 16,-3-2 2-16,1 0-2 0,0 0 3 15,0 0 3-15,-1-2 1 16,1-2-3-16,2 1-2 15,-3-1-3-15,1-1 0 16,1 3 1-16,-2-3 1 16,1 0 7-16,0 0 0 0,1 2-2 15,-1-3-2-15,2 2 0 16,-3 0-3-16,5 2 0 16,-5-1-2-16,3 0 2 15,0 2-2-15,1-1 0 0,-1 2 0 16,1-1 0-16,2-1 0 15,0-2-1-15,1-1 1 16,4-2-1-16,1-1 2 16,-1-1-2-16,2 1 3 15,1-2-2-15,-1 2 1 16,1-3-1-16,-3 0 2 16,3 0-1-16,-3-3 0 0,3 0 0 15,-1-1-1-15,3-1 2 16,-2-2 0-16,0 2-1 15,-1 1 1-15,-2 0-1 16,1-3 0-16,-2 2-1 0,-2 1 1 16,0-3 2-16,0 5 5 15,-2-3-3-15,3 0 0 16,-3-1-3-16,0 1 0 16,-1 1 0-16,1-1 0 15,-2 2-1-15,-2-2 1 0,1 1 0 16,-1-2 3-16,-1 1-3 15,0-4 0-15,0 3 0 16,-1-2-1-16,1 1 0 16,0 0 0-16,-2-3-1 15,0 1 0-15,0 1 0 16,0 0-3-16,0 0 4 0,0-1-1 16,0 1 3-16,0-2-3 15,0 2 1-15,0 0-1 16,0-2 0-16,-4-1 0 15,4-1 0-15,0-1 1 0,0-2-1 16,-1 2 0-16,1-1 0 16,0 1 1-16,0-1-1 15,0 1 0-15,0-1 1 16,0 1-2-16,0-2 2 16,0-1-1-16,0 1 0 15,0-2 0-15,0 1 0 0,0 0 0 16,0-2-2-16,0 3 0 15,0 1 2-15,0 1 1 16,0 1 0-16,0 0-2 16,-2 2-1-16,2-2 1 15,-4 3 0-15,3-3 3 16,-3 0-1-16,2 0 2 0,1 0-2 16,-3 4 0-16,1-2-1 15,0 2 1-15,-1 2-2 16,-1-2-7-16,2 1 8 15,-4 2-1-15,0 1 5 0,1-1-4 16,-1 1 2-16,0-1 0 16,2-2-2-16,-3 3 1 15,1-2-1-15,1 3 1 16,1-2-1-16,-2 2 1 16,-1 0-3-16,1 2 0 0,-1 2 0 15,1 0 0-15,-3 0-1 16,1 1 0-16,1 1 4 15,-4 1-1-15,5 1 0 16,-1 2 1-16,-1-1 0 16,1 2-2-16,-1 2-4 0,1 0-7 15,-6 0 5-15,2 2 3 16,-3 1 2-16,1 2 1 16,1 0-2-16,-4 0 0 15,-1 0 0-15,2 5 0 16,-2 1-2-16,0 1 0 15,2 0 2-15,-4 4 0 0,4-3 2 16,0 5 0-16,-2 2 0 16,-1-1 0-16,2 0 1 15,0 6 0-15,2 0-2 16,-2-1 1-16,2 4 1 16,-2 0-1-16,3 2 0 0,-1 2 0 15,3-2 0-15,-3 0 0 16,5 2 1-16,-3 0 0 15,2 1 0-15,-1 2-2 16,0 2 1-16,0 2 0 16,0 0 0-16,-1 4 1 0,1 0-1 15,1-1 0-15,0 2 1 16,2-2 0-16,1 5-2 16,0-2 2-16,2 5-1 15,1 3 1-15,0-1 0 16,3 1 0-16,-3-2 0 15,2 1 0-15,-2-4 0 0,3-1 0 16,-1 2 0-16,1-2 0 16,0 2 0-16,-1-1 0 15,1 0 0-15,0-2 0 16,2 2-1-16,0-4 1 0,0 0-1 16,0-1 0-16,0 5 0 15,0-5 1-15,4 2-1 16,1-1 1-16,0 0 0 15,3 1 0-15,-3-3 0 16,2-1 1-16,0 1-1 16,0-1 0-16,0 0 0 0,-1 0 0 15,0-1 0-15,-1-1 0 16,-2-2 0-16,3 1 0 16,0 0 0-16,-1-1 1 15,-1-2-2-15,1 3 1 16,0-3 0-16,0 0 1 0,3-1-3 15,-3-2 2-15,4-4 1 16,-2-3-1-16,3-4 0 16,-2 0 0-16,1-3 0 15,2-3 1-15,-2-1-1 16,2-1 0-16,2 0 0 0,-3-1 1 16,1-2 0-16,0-2 1 15,1 3 0-15,-1-3-2 16,0-3-2-16,-1 0 2 15,2 0 4-15,-2 0 1 16,2 0-1-16,2-3-3 0,-6-1 0 16,4-1-1-16,-2 1 0 15,-3 4-9-15,-2 0-40 16,-1 0-49-16,-3 0-13 16,-1 0-37-16</inkml:trace>
  <inkml:trace contextRef="#ctx0" brushRef="#br0" timeOffset="157824.9815">13586 12853 182 0,'-4'-3'42'0,"1"-2"-4"0,1-3-18 16,0 3-5-16,0 0-8 15,1 1-2-15,1 0-5 16,0-1-3-16,-2 3-4 16,2-2 3-16,-2 1-1 15,2 1 5-15,0-1 0 0,-3 1 0 16,3 0 1-16,0 0 1 15,0 1 0-15,0-1-2 16,0 2 0-16,0 0-3 16,0-2 3-16,0 2-1 15,0-2 2-15,0 2 0 0,0-2 1 16,0 2 0-16,3-2 0 16,1 1 0-16,1-1 0 15,2 2 0-15,1-2-1 16,0 2-2-16,3 0 0 15,-2-1 2-15,2-1-4 16,-1 0 5-16,1 0-1 0,2-2-2 16,-3 3 2-16,5-3-1 15,-3 0 5-15,1 3-2 16,2-1 4-16,-3-2-4 16,3 3-2-16,-3-1-1 15,3 0 1-15,-3 0 0 16,0 1-1-16,1 1 0 0,-2 0 0 15,2 0-2-15,-3 0 3 16,1 0-3-16,-2 0-5 16,2 0-9-16,-3 0-19 15,-1 0-36-15,1 0-86 16</inkml:trace>
  <inkml:trace contextRef="#ctx0" brushRef="#br0" timeOffset="158965.5513">13526 12798 154 0,'-3'-2'34'0,"-1"-1"-9"15,3-1-7-15,-1 2 2 16,2 0 1-16,0 2 2 16,0-2-15-16,0 1 0 0,0 1-8 15,0 0-1-15,3 0 4 16,2 0-3-16,1 0 1 15,2 0-1-15,-1 0 0 16,0 0-1-16,1 0 2 0,2 0 1 16,-1 0-1-16,3 0 0 15,1 1 0-15,3 1 0 16,-2-2-1-16,7 2 5 16,-1-2 0-16,6 0-2 15,-1 0-1-15,-1 0 2 16,3 0-1-16,-1-2-2 0,-3 0 1 15,3 1 0-15,1-3 6 16,0 3-3-16,1-1-2 16,0-2 0-16,5 2 0 15,2 0 2-15,-3 1-6 16,0-1 2-16,4 0-1 0,-2 0 1 16,0 0 0-16,2 1-3 15,-1-3 7-15,2 2-5 16,1 1 1-16,-3-1-1 15,3 0-1-15,-2-1 2 16,2 1-1-16,-2-2 0 0,0 2 1 16,1 0-1-16,-3 1-1 15,0-3 1-15,-2 4 1 16,1 0 0-16,-4 0-1 16,3 0 0-16,-5 0 0 15,5 0 0-15,-5 0 0 16,0 4 0-16,-1-1 2 0,-3-1-2 15,1 4-2-15,2-3 2 16,-1-1 0-16,4 3 0 16,1-3-10-16,3 1-22 15,-1-3-34-15,-3 0-32 16,1 0-63-16</inkml:trace>
  <inkml:trace contextRef="#ctx0" brushRef="#br0" timeOffset="160402.914">14810 9662 148 0,'2'0'39'16,"-2"-2"-28"-16,0 2-11 15,2 0 0-15,-2 0 2 16,2 0-2-16,-2 0 1 0,1 0 1 16,-1 0 10-16,2 0 37 15,3 0-27-15,7 0-19 16,0 0-2-16,5 2-2 15,0 1-48-15,1-1-36 16</inkml:trace>
  <inkml:trace contextRef="#ctx0" brushRef="#br0" timeOffset="160762.3043">16261 11281 445 0,'5'0'8'16,"-5"-5"-5"-16,0 0-2 15,0 2-3-15,-1 0-47 0,-8 0 6 16,-8-4-105-16</inkml:trace>
  <inkml:trace contextRef="#ctx0" brushRef="#br0" timeOffset="161152.8534">15096 10178 283 0,'0'-4'28'15,"0"3"-21"-15,11 1-18 16,5 0-20-16,6 10-27 0,0 1-14 15</inkml:trace>
  <inkml:trace contextRef="#ctx0" brushRef="#br0" timeOffset="165121.7702">13846 12682 171 0,'0'0'83'0,"0"0"-65"15,0 0-14-15,0 0-6 16,2 0 1-16,3 0 2 15,2 0-2-15,4-2 6 0,0-1-5 16,0-1 3-16,-1 0-3 16,0 1 2-16,-2-1-2 15,-1 3 1-15,5-1-1 16,-4-2 1-16,5 2 0 16,2 0-1-16,2 1 0 0,1-3-3 15,4 1 5-15,2 1-2 16,-2-2 0-16,4 1 1 15,1-1-1-15,-4 1 0 16,2-3 0-16,2 1 0 16,0 0 1-16,0-1-1 15,3 2 0-15,1-1 0 0,1 0-1 16,0-2-2-16,4 0-1 16,-4 1 1-16,5 1 1 15,-5 0 1-15,1-2 1 16,-3 1-1-16,1 2 1 0,-5 1-1 15,1-1 2-15,0 1 1 16,-3-1 0-16,1 1 1 16,0 1 0-16,-2-2-1 15,0 4 0-15,4-2-1 16,-1 0 1-16,-3 2-1 0,2 0-1 16,0 0 1-16,-1 0 0 15,3 0-1-15,-2 0 0 16,-1 0 1-16,0 0 1 15,-1 0 0-15,-1 0-2 16,-1 0 0-16,-1 0 0 16,-1 0 0-16,-2 0 0 0,0 0 0 15,-2-3 0-15,-2 1 1 16,-2 1-1-16,-2 1 1 16,-4 0 0-16,1 0 1 15,-4 0 5-15,-1 0 7 0,1 0 3 16,-2 0-7-16,0 0-1 15,2 0-4-15,-2 0-3 16,3 0-2-16,-1 0 2 16,2 0-2-16,-1 0-4 15,2 3-4-15,3 0-32 16,-3-1 8-16,2 0 1 0,0-2-18 16,1 0 1-16,-2-2-67 15</inkml:trace>
  <inkml:trace contextRef="#ctx0" brushRef="#br0" timeOffset="165699.8396">15196 12329 227 0,'-5'0'26'16,"1"0"-17"-16,1 0-7 15,1 0 1-15,0-2-3 16,2 2 0-16,0 0 1 15,0 0-2-15,0 0-1 16,-1 0-1-16,1 0-1 0,0 0-5 16,0 3 4-16,0 3-1 15,3 1 2-15,6-2 1 16,-1 2 6-16,2 2-1 16,1 2-1-16,2-2 4 15,1 4-3-15,2-1-2 0,-2-2 1 16,1 3-1-16,2-1 0 15,-3-2 2-15,-1-2-2 16,0-1 1-16,0 1 1 16,-1-3 6-16,1 0-2 15,-1-1 1-15,-3-1 6 0,1-1-9 16,-3 2 1-16,-4-2 8 16,2 0 1-16,-5-2 5 15,0 1-3-15,0 1-5 16,0-2-7-16,0 5-1 15,0 2-6-15,-8 4 1 16,-7 7 4-16,-8 7 3 0,-6 5-5 16,-6 6-26-16,-7 3-45 15,-1-1 3-15</inkml:trace>
  <inkml:trace contextRef="#ctx0" brushRef="#br0" timeOffset="177840.5008">20907 13447 101 0,'7'7'135'16,"0"-7"-110"-16,1 0-21 16,2-2-4-16,6 0 2 0,2-2-1 15,4-1 0-15,1 0 0 16,4 2 0-16,0-4 0 15,3 0 0-15,4-1 0 16,0-1 0-16,3 3 0 0,-3-4-1 16,-2 1 0-16,-1 1 0 15,-6 0 0-15,-2-1 0 16,-5 3 2-16,-4-1-2 16,-3-2 3-16,-4 7-1 15,-5 0 1-15,-2 2-4 16,0 0-3-16,-7 0-21 0,-13 10-12 15,-7 4 22-15,-9-2-14 16,-8 3-1-16,-2 2 11 16,-6-2-11-16,4 3 15 15,1 1 12-15,8-3 0 16,3-1 4-16,4 1 1 0,5-1 4 16,8-5 1-16,7-2 8 15,3-4 9-15,9-1-3 16,0-3 63-16,11 0-22 15,9-4-36-15,9-5-19 16,10-2-5-16,7 2 2 0,10-8-4 16,8 3 3-16,11-3 0 15,1 5-2-15,7 2-3 16,2 4-19-16,-10 0-56 16</inkml:trace>
  <inkml:trace contextRef="#ctx0" brushRef="#br0" timeOffset="179199.7718">21070 13361 269 0,'0'4'61'0,"2"-4"-35"16,-2 0-25-16,0 0-4 16,3 0 2-16,-1 0-1 15,0 3 4-15,2-2-2 16,1 1 2-16,-1-1-2 0,1 1 1 15,-2 0 0-15,1-1-1 16,-1 1 0-16,2-1 2 16,-3-1-2-16,-2 3 2 15,1-3-2-15,1 0 0 16,-2 0 2-16,0 0-2 0,2 0 3 16,-2 0 1-16,2 0 5 15,-1 0 0-15,1 0 0 16,0-3 0-16,0 0-2 15,-1 0 0-15,1 0-2 16,0 0-1-16,-2 0-1 16,3-1-1-16,-1 1 0 0,-2-1-1 15,2 1-1-15,2 2 1 16,0-3-2-16,-1 2 1 16,2 0-1-16,-1 0-2 15,3 1 2-15,1-4 1 0,2 1 1 16,1 3-2-16,0-2 0 15,5 1 3-15,0 2-6 16,0 0-10-16,4 0-13 16,-6 2-38-16,1 2-23 15,-8 0-32-15</inkml:trace>
  <inkml:trace contextRef="#ctx0" brushRef="#br0" timeOffset="179934.0799">17829 13419 257 0,'10'-1'61'0,"5"-11"-41"16,4 2-15-16,7-2-2 15,1 2-2-15,2 1-1 16,3-4 2-16,-3 3 2 15,1 2-3-15,-6 0-1 0,-3 0 1 16,-3 4 0-16,-8-1-1 16,0 4 1-16,-5-1-1 15,-5 2-6-15,0 0-33 16,-3 0 3-16,-12 6 14 16,-4 1 24-16,-10 2-7 15,-2-1-4-15,-3 2-9 0,2-4 7 16,5 1-4-16,7-1 9 15,10-3 4-15,10-3 0 16,5 0-38-16,14 0 35 16,14-3-121-16</inkml:trace>
  <inkml:trace contextRef="#ctx0" brushRef="#br0" timeOffset="180465.2913">21058 13418 238 0,'3'0'49'0,"-1"0"-38"16,-2 0-9-16,2-3-1 0,-1-1 0 16,1 1 0-16,2-3 0 15,1 4 0-15,3-4-2 16,4-2-1-16,5 1 2 15,2 0 0-15,6 0-3 16,4-2 2-16,3 3 0 0,-3-4 2 16,0 3 0-16,0 3-1 15,-1 1 0-15,-2 3-4 16,-4 0-29-16,-5 4-51 16</inkml:trace>
  <inkml:trace contextRef="#ctx0" brushRef="#br0" timeOffset="182715.242">12486 15612 137 0,'-7'0'14'0,"0"0"-45"0,-1 0-52 16</inkml:trace>
  <inkml:trace contextRef="#ctx0" brushRef="#br0" timeOffset="183215.2147">11738 15841 140 0,'-7'3'31'16,"0"-1"-26"-16,2-2-4 0,0 2 0 15,2-2 0-15,-1 0 2 16,2 0 11-16,-1 0 3 16,3 0 2-16,-3 0-2 15,3-2-7-15,0-1-1 0,0-1-4 16,0-3 1-16,0 0-2 15,3 0 3-15,0-2-6 16,3 0 0-16,-1 2 4 16,3 1-5-16,1 1 0 15,-1 2 0-15,2 1-25 16,-1 0-40-16,-2 2-42 16</inkml:trace>
  <inkml:trace contextRef="#ctx0" brushRef="#br0" timeOffset="184699.6061">12573 15537 190 0,'0'0'27'16,"0"0"-20"-16,0-1-5 16,0-1-1-16,0 0 0 15,0 1 0-15,0 1-1 16,0-2 13-16,0 2-14 15,0 0 0-15,3 0-12 0,3 0 13 16,1 0 0-16,4 0 1 16,-1 0 2-16,5 0-5 15,3-2 5-15,2 0-3 16,1 2 0-16,5-3-4 16,1 1 4-16,-1-2 0 15,4 3 1-15,1-5-1 0,4 2 0 16,-1 3 2-16,2-1-2 15,3-1 0-15,0 1 0 16,1 2 0-16,0-2 0 16,0 0 0-16,2 2 0 15,-1-2 0-15,0 2 0 0,0 0 0 16,-2 0 0-16,-2 0 0 16,3 0 0-16,0 0 0 15,-5 0 0-15,0 0 0 16,-1 0 0-16,1 0 0 0,-1 0 0 15,5 4 0-15,-3-2 0 16,-1 1 1-16,1 1-1 16,0-3 0-16,1 1 0 15,2 0 2-15,0-2-2 16,-5 2 0-16,7-2 0 16,-4 0 1-16,2 0-1 0,-3 0 0 15,3 0 0-15,-2 0 0 16,4 2 1-16,-2-2-2 15,0 0 2-15,5 0-2 16,-2 0 2-16,2-2-1 0,-3 0 0 16,3 0 0-16,-2 0 0 15,3 1 0-15,-1-1 0 16,2-1 1-16,1 1-1 16,1 0 0-16,2 0-1 15,0 0 2-15,1 0-1 16,-2 1 1-16,-1 1-2 0,2-2 1 15,-2-2 0-15,-1 3 1 16,-2-1-1-16,2 0 0 16,-3-2 2-16,-3 1-1 15,-2 1 14-15,-2-3-12 16,-3 3-1-16,-3 0 1 0,-1 0-3 16,-3 0 1-16,-3 2 2 15,-2-1-2-15,-3 1-1 16,-1 0 0-16,-2 0 1 15,-1 0 0-15,2 0-2 16,-2 0 0-16,-1 0-1 0,-1 0-3 16,-2 0-23-16,-3 0-10 15,2 0-77-15</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17:59.797"/>
    </inkml:context>
    <inkml:brush xml:id="br0">
      <inkml:brushProperty name="width" value="0.05292" units="cm"/>
      <inkml:brushProperty name="height" value="0.05292" units="cm"/>
      <inkml:brushProperty name="color" value="#FF0000"/>
    </inkml:brush>
  </inkml:definitions>
  <inkml:trace contextRef="#ctx0" brushRef="#br0">13122 6173 59 0,'0'0'15'0,"-1"0"-9"16,1 0 6-16,0 0-3 15,-2 0-1-15,2 0-4 16,0 0-5-16,0 0-7 0,0 2 8 15,0 0 1-15,3 1 0 16,4 1 2-16,3 0-1 16,0-3 1-16,4 3 0 15,5-1 3-15,1 1-1 16,-1-1 2-16,4-1-3 0,1 2-1 16,3-2 11-16,2 0-9 15,3 0-1-15,2-1-2 16,5 3 1-16,2-3 1 15,3-1-1-15,2 2 1 16,3-2 0-16,3 0 1 0,0 0-1 16,4 0 2-16,0 0 2 15,-1 0 1-15,7 0 11 16,-1 4-16-16,0-4 1 16,3 3-2-16,2-1-1 15,1 0 2-15,3-1-1 0,6 2 0 16,-3-2 0-16,4 1-2 15,0 0 1-15,3 0-1 16,0 1-1-16,4 1 2 16,-2 0-2-16,1-1 1 15,2 0 0-15,-2 3 1 16,0-1 1-16,-1 0-2 0,1 5 2 16,1-3-5-16,0 1 8 15,-1 1-5-15,3-1 0 16,1 0 0-16,-4 3 1 15,5-2-1-15,1 0 1 16,-1 0 0-16,3-2 0 0,3 2-2 16,2-2 0-16,5 0 1 15,-2-1-1-15,2-1 1 16,-5 0 0-16,3 0 1 16,-4-1-2-16,3-2-1 0,0 2 3 15,3-3 2-15,-1 3 1 16,3-2-2-16,-3-1-2 15,1 3 1-15,-5-2-2 16,0-2 1-16,-5 1-1 16,-1-1 4-16,-5 0-2 15,-6-1 3-15,0 1-2 16,-8 0 3-16,-2 0 0 0,-3 0-2 16,-3 0 1-16,-2 3-4 15,-3 1 2-15,-2 0-3 16,-5 3 2-16,-2-2-1 15,-5 6 1-15,-3-2-2 0,-2-1-2 16,-3 3-43-16,-2-5-40 16,1-5-33-16</inkml:trace>
  <inkml:trace contextRef="#ctx0" brushRef="#br0" timeOffset="671.8133">20422 6377 136 0,'-4'0'34'0,"1"0"-13"15,3-4 3-15,0 2 4 16,0-3 1-16,7 1-10 16,8 2-15-16,2 1-2 15,3-1-1-15,7 2 0 16,4 0 0-16,3 0-1 15,3 0 0-15,8 0 1 0,4 0-1 16,6 0 0-16,5 0 1 16,6 2-1-16,4-2 0 15,6 1 0-15,4 1 0 16,8-2 1-16,-3 0-2 0,5 0 1 16,-2 2 0-16,3-2 0 15,-1 0 1-15,2 0-1 16,-2 0 1-16,2 0 0 15,-4 0 4-15,-1 0-1 16,-5-2 1-16,-5 2 1 16,-4 0-3-16,-5 0 0 0,-9-2-3 15,-1 4 1-15,-9 9 0 16,-2 1 1-16,-11 6-2 16,-7 2-1-16,-12-2-102 15</inkml:trace>
  <inkml:trace contextRef="#ctx0" brushRef="#br0" timeOffset="6390.6758">12289 8988 140 0,'-12'0'17'0,"2"-4"-9"15,0 1 2-15,5-3-3 16,-1 3-1-16,0-1-2 0,1 3 2 15,0-3-2-15,3 2-1 16,0 2-1-16,2-1-1 16,0 1-3-16,0 0-6 15,2 0 5-15,7 0 2 0,4 0 11 16,-1 0-6-16,3 1-2 16,4 1-1-16,1 0 2 15,2 0-2-15,-1-1 0 16,6 3 0-16,0-2 0 15,2-1 0-15,3 1-1 16,2 0 1-16,4-2-1 16,0 0 2-16,5 0-1 0,1 0 0 15,5 0-1-15,2 0 2 16,0 0-2-16,3 0 1 16,0-4-1-16,2 3 0 15,-1-1 1-15,1 2-1 0,2-4 1 16,-1 4-1-16,1-1 2 15,-1-1-2-15,3 2 1 16,2 0 1-16,1 0-1 16,4-2-2-16,1 2 2 15,-2 0 0-15,0 0 0 16,1 0 0-16,0 0 2 0,-3 0-2 16,3 0 2-16,-1 0-1 15,2 0 15-15,3 2-13 16,-2 1-1-16,5-1-2 15,-2 2 1-15,3-1-2 16,-2 1 1-16,2 1 0 0,0-3 5 16,0 2-9-16,2-3 5 15,1 1-2-15,2 0 2 16,1 0-2-16,2-1 0 16,-3 1 1-16,2 2-1 15,-3-3-1-15,-1 3 2 16,0 0 0-16,-1-2-2 0,2 1 1 15,-4 2 0-15,3-1 1 16,-3-1-1-16,1 1 0 16,-3-1 0-16,2 0 0 15,-2-2 0-15,-4 3 1 16,-1-2-2-16,0-2 1 0,1 0 0 16,-6 0 0-16,2 0 0 15,-4 0 1-15,-2 0-1 16,-6 0-1-16,0 0 1 15,-3-2 0-15,-3-2 0 16,-2 3 1-16,-6 1-1 0,-1 0 0 16,-3 0 0-16,-6 7-1 15,-5 1 0-15,-9-4-95 16</inkml:trace>
  <inkml:trace contextRef="#ctx0" brushRef="#br0" timeOffset="8421.766">21022 9089 268 0,'0'-15'6'0,"0"-2"3"0,-2 5-5 15,2 1-1-15,0 2-1 16,0 1 1-16,0 1-3 16,0-1 0-16,7 1-4 15,5 2 0-15,7 1 7 16,6 0-5-16,4 3-2 16,7 1-7-16,6 0-14 0,-1 0 14 15,5 1 5-15,0 5 3 16,1 1 4-16,1 2-1 15,3-2 2-15,3 4-2 16,3-1 1-16,4 1-2 0,9 2 2 16,0-2 1-16,9 1-2 15,0 1 1-15,2-5-1 16,5 2 0-16,4-4 1 16,2-2-2-16,5 1 2 15,1-1 0-15,8-1-1 16,0 3 1-16,3-4-1 0,6 5 0 15,1-2 0-15,-1 0 0 16,3-1 3-16,5-2-2 16,-4-2 1-16,7 0 3 15,2 0 0-15,-2 0-1 16,3 0-3-16,-2-2 16 0,-1-2-15 16,-4 1 1-16,-2-2-2 15,-6 1 1-15,-7-2-1 16,-2 1 0-16,-5 0-2 15,-7 0 2-15,-5-1 0 16,-7 1 0-16,-5 2-1 16,-8-1 1-16,-4 2-2 0,-3 2 1 15,-7 0 0-15,-7 3 1 16,-9 6-2-16,-10 4-28 16,-10-2-60-16</inkml:trace>
  <inkml:trace contextRef="#ctx0" brushRef="#br0" timeOffset="11468.4239">5872 9873 127 0,'15'-2'14'15,"4"-6"-14"-15,0 3 0 16,6 4 0-16,4-1 0 16,2 2 0-16,4 0 1 0,1 0-1 15,6 0 0-15,2 0 0 16,5 0 0-16,1 0 1 16,2 0-1-16,6 0 0 15,-2 2 0-15,1-1 0 16,4 3 1-16,1 1-1 15,0 1 0-15,3 1 1 0,6 0-2 16,4 0 2-16,0 2-1 16,1-4 0-16,7 2 1 15,-2-1 1-15,1-1-1 16,6-2 0-16,1 1 0 16,6-2-1-16,1 0 2 0,6-2-1 15,0 0 0-15,-2 0 1 16,7 0-2-16,-2 0 1 15,5 0 2-15,-1 0-3 16,5-2 7-16,-1-1-3 16,3-1-1-16,-3-1-2 15,6 1-1-15,0 0 1 0,1 1 2 16,2 1-2-16,0 0 0 16,1-1 0-16,0 1 0 15,1-2 0-15,-2 2-1 16,1-1 0-16,0-1 2 15,0-1-1-15,0 2 1 0,0-1-3 16,0 0 0-16,-5-1 3 16,1 1-2-16,-2-3 2 15,0 0-2-15,0-2 3 16,3 0 0-16,-2-3 1 0,2-1-2 16,-3 0 2-16,5 0-1 15,-1 2-3-15,-1-2 0 16,0 5 0-16,-1-3-2 15,-8 4-11-15,-8 1-43 16</inkml:trace>
  <inkml:trace contextRef="#ctx0" brushRef="#br0" timeOffset="20358.4241">9220 11951 330 0,'6'-10'3'0,"-1"1"2"15,6-1-7-15,1 3-1 16,8 2 5-16,5-1-1 0,2 1-2 16,7-1 2-16,2 1 1 15,3 2-2-15,3 0 0 16,1 0 0-16,6 0 0 15,4 3 1-15,8-2-1 16,6 0-1-16,8 2 2 16,7 0-2-16,3 0 2 0,7 0-4 15,5 2 5-15,0 0-2 16,4 1 1-16,1 0-1 16,2-2-1-16,4-1 2 15,-4 0 0-15,9 0-1 16,0 0-1-16,6 0 3 0,1-7-2 15,6-4 0-15,0-1-3 16,3-5 4-16,-2-2-1 16,0-2 2-16,1-3-2 15,-6 1 1-15,-2 2-2 16,-5-3 2-16,-3 3 0 0,-6 5-1 16,-6 0 1-16,-2 4 1 15,-8 1-2-15,-1 5 2 16,-10 3 0-16,-9 3-3 15,-6 3 1-15,-11 14 0 16,-12 2-52-16,-13 1-83 0</inkml:trace>
  <inkml:trace contextRef="#ctx0" brushRef="#br0" timeOffset="23498.9291">9150 13082 111 0,'13'-5'34'16,"0"-3"-31"-1,-3 1-2-15,-2 0-1 0,-1 3 1 16,0 0-1-16,0-1 1 16,0 2 0-16,2-3-1 15,2 1 1-15,1 2-1 0,3 0 0 16,-1 3 1-16,6 0-2 16,-2 0 0-16,1 0 2 15,0 0-1-15,1 0 0 16,-3 6 1-16,3-1-3 15,1 2 2-15,1-1-1 16,0-1 2-16,3 2-1 0,2-1 0 16,-1 1 0-16,3-1 0 15,2-1 0-15,1-2 0 16,2 1 1-16,1-1 0 16,2 1 0-16,1 1-1 15,1-1 0-15,7-2 1 16,0 1 0-16,3-1-1 0,1-2 1 15,0 0 0-15,2 0-1 16,1 0 3-16,-5 0-3 16,1 0 1-16,-2-4 1 15,4-1-2-15,1-2 0 0,2 0 0 16,1 0 0-16,5-3 1 16,-3 2 0-16,1-1 3 15,1 0 1-15,2-2-1 16,0 3-1-16,1-2 2 15,-1 1-2-15,5 1 0 0,-3-2-1 16,3 3 0-16,-1 2 0 16,3-2 0-16,-2 1-2 15,3 1 2-15,-1 0 0 16,-2 1-2-16,-1 1 1 16,-1-1-1-16,1 2 0 15,-1 0 0-15,2 1 0 16,-2-1 1-16,3 2-2 0,-1 0 2 15,-3 0-2-15,3 0 2 16,0 0-1-16,-3 0 1 16,0 0 0-16,4 0-1 0,-2 3 0 15,1-1 0-15,2 0 0 16,-2 0 1-16,2 2-1 16,1-1 0-16,-1 1-1 15,0-1 2-15,0 1-1 16,3-1 2-16,-1 1-4 15,0-2 4-15,0 2-2 16,4 1 0-16,-1 0-2 0,1-2 4 16,1 3-2-16,0-2 0 15,1-1 0-15,-1 1 0 16,1-1 1-16,-1 1-1 16,3-1 0-16,-2-1 1 15,2 0 0-15,1-1-1 16,0 2 0-16,-1-3 1 0,4 0 0 15,-3 0 0-15,0 0 3 16,0 0 0-16,-2 0 3 16,2 0-4-16,-2-4 3 0,-3 0-4 15,-4 1 1-15,-4-1 0 16,-8-1 0-16,-4 0 2 16,-6-1 0-16,-1 1 2 15,-4-2-3-15,-1 2 0 16,-5-1 0-16,1 4-2 0,-6-2-2 15,-3 4 0-15,-2 0 1 16,-7 0-1-16,-3 2-1 16,-4 4-22-16,-6 3-67 15</inkml:trace>
  <inkml:trace contextRef="#ctx0" brushRef="#br0" timeOffset="24217.6182">13572 13089 210 0,'19'0'9'15,"8"-6"-8"-15,2 0-2 16,3 1 2-16,7 2-2 16,5 1 2-16,0 0-1 15,5 2 1-15,5 0 0 0,-1 0-1 16,8 0 1-16,1 0-1 15,5 0 1-15,-1 2-1 16,4 0 2-16,3 1-12 16,3-3 14-16,-1 0-2 15,3 0-1-15,2 0-1 16,1 0 1-16,2 0 1 16,1-1-2-16,0-3 1 15,4 1-1-15,-3-1 1 0,-1-1-1 16,-5 1 0-16,-6 3 0 15,-4-3 1-15,-6 0 1 16,-11 1-2-16,-3-1 0 0,-5 1 0 16,-7-1 0-16,-5 3 1 15,-6-1-1-15,-6-1 2 16,-1 3-2-16,-6 0 0 16,-4 0 0-16,-1 0 0 15,-3 0-5-15,-3 0 3 16,-2 3-10-16,0 0-26 0,-10 1-23 15,-7-4-4-15</inkml:trace>
  <inkml:trace contextRef="#ctx0" brushRef="#br0" timeOffset="27592.7982">20408 12903 148 0,'56'-3'53'16,"5"-7"-50"-16,1-2-4 15,7 1-2-15,2 4 6 16,7-2-2-16,2-1 0 16,6 1 0-16,6 2-2 0,1-1 2 15,1 1-1-15,-3 4 2 16,-1 1-2-16,-3 2 1 16,-6 0-3-16,-3 0 3 15,-3 0-3-15,-4 0-2 16,-5 0 4-16,-6 0-4 0,-9 3-16 15,-6 3 19-15,-16 3-13 16</inkml:trace>
  <inkml:trace contextRef="#ctx0" brushRef="#br0" timeOffset="31264.928">14473 13786 84 0,'12'2'29'0,"-1"1"-26"16,2 1-2-16,1 3 0 0,4-2-3 15,2 1 2-15,4-1-6 16,2 0 14-16,4 2-8 15,-1 1 2-15,5-3 0 16,-1 2-1-16,1 0-2 16,4 2 4-16,3-3-13 0,4 1 43 15,1 0-11-15,1 2-17 16,3-2-4-16,1 2 1 16,-1 0 0-16,2 0-1 15,0 1-1-15,2-1 1 16,2 0-1-16,-1 0 1 15,3-2 0-15,4 2-1 0,3 0 3 16,1 0-3-16,5 0 0 16,4 0 2-16,-1 2-2 15,5-1 3-15,-2 1-3 16,0-2 0-16,-1 3 1 16,2-3 0-16,0 0 1 0,2-2 3 15,3 2-3-15,4-5 1 16,-1 0 2-16,1-1 2 15,0 0 3-15,-1-1-3 16,-1 0 2-16,-3 2 18 16,-1-4-20-16,-4 2 2 0,-3-1-4 15,-1-1 12-15,-4 0-10 16,-6 2-2-16,-4-2 0 16,-4 0-1-16,-4 2-3 15,-1 0 0-15,-5-2 2 16,-3 1-3-16,0-1-1 15,-1 2 1-15,-3-2 0 0,0 2-1 16,-4 0-1-16,2-2-18 16,-2 0-43-16,-3 0-11 15,-4 0-30-15</inkml:trace>
  <inkml:trace contextRef="#ctx0" brushRef="#br0" timeOffset="32421.1166">19678 13947 158 0,'-1'0'52'0,"-3"0"-43"16,4 0-6-16,0 0-2 15,0 0-1-15,0 0 1 16,0 0-1-16,0 0-4 16,0 0-1-16,4 0 11 15,4 0-4-15,4 0-3 0,2 1 1 16,2 1 1-16,5 0-3 15,5 1 4-15,1-1-4 16,5 2-2-16,0-2 11 16,2-1-7-16,4-1 4 15,2 0-9-15,-1 0 8 0,2 0-1 16,3 0-1 0,2 0-2-16,3 0 4 0,0 0-2 15,6-1 2-15,2-5-2 16,3 2 1-16,1 1 0 15,3 0 1-15,-1-1 2 0,1 2-3 16,3-2 2-16,2 4-3 16,-1-1 2-16,0 1-3 15,5 0 1-15,-2 0 1 16,0 0-2-16,3 3 1 16,-5 3-1-16,0-3 2 0,-1 1-2 15,0 1-2-15,0-1 4 16,3-1-2-16,-1 3-11 15,-2-5 34-15,3 3-30 16,-2-2 11-16,-2 0 2 16,1-2-7-16,-4 0-18 0,-1 0 33 15,0 0-6 1,-2 0-31-16,0 0 37 0,0 0-8 16,0-2 1-16,0-2-4 15,-1-1 1-15,-5 0 3 16,0-1 5-16,-6 1-7 15,-2 1 2-15,-6 1 8 0,-3-1-11 16,-11 0 1-16,-4 4-3 16,-4 0-1-16,-5 0-2 15,-1 0 2-15,-3 2-2 16,1 6-5-16,4-5-44 16,-1 0-20-16,7-3-27 0</inkml:trace>
  <inkml:trace contextRef="#ctx0" brushRef="#br0" timeOffset="33014.9173">24972 14000 132 0,'29'-3'38'0,"2"-8"-29"15,1-2 5-15,2 1 6 16,2 1-6-16,3 2 16 0,5-3-20 15,0 3-3-15,3 2-2 16,1 1-3-16,8-1 0 16,3 4-1-16,2 1 0 15,2 0-2-15,5 0 0 0,3 1 1 16,0-1-1 0,4 0 1-16,0 0 0 0,0-2 0 15,-1 1 0-15,1-1 1 16,-4 3 1-16,0-1-2 15,-3 0 1-15,-7 2 0 16,-3 0 0-16,-10 7-1 0,-3 9 0 16,-14 8 0-16,-12 4-10 15,-18 0-76-15,-11 1-45 16</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7:18:47.687"/>
    </inkml:context>
    <inkml:brush xml:id="br0">
      <inkml:brushProperty name="width" value="0.05292" units="cm"/>
      <inkml:brushProperty name="height" value="0.05292" units="cm"/>
      <inkml:brushProperty name="color" value="#FF0000"/>
    </inkml:brush>
  </inkml:definitions>
  <inkml:trace contextRef="#ctx0" brushRef="#br0">10521 6967 148 0,'0'0'8'16,"0"-2"-1"-16,0-3-4 15,7 1 7-15,3-1-2 16,7 0 0-16,2 0-5 16,10 2 2-16,5 1-4 15,6 1-4-15,4-1 7 16,11 2-3-16,0 0 0 0,10-2-2 16,3 2 1-16,3-2-2 15,11-1 8-15,4 1-7 16,4-1 10-16,7-1-5 15,3 0-1-15,2 1 1 16,3 1-2-16,-1-2 1 0,4 4 0 16,3 0-1-16,-5 0 0 15,3 0-2-15,-4 0 3 16,-3 6-3-16,0-3 2 16,-7-1-3-16,4 0 5 0,-7-2-3 15,-2 0 0 1,-5 0 1-16,-5 0-1 0,-7 0 1 15,-5 0-4-15,-7 0 5 16,-2 0-2-16,-8 4-1 16,1-1-2-16,-5 1-23 15,-4-4-42-15</inkml:trace>
  <inkml:trace contextRef="#ctx0" brushRef="#br0" timeOffset="984.3463">15148 6941 128 0,'43'0'-3'15,"2"0"6"-15,1-1 1 16,5-1 1-16,1 0 1 0,5 1-3 16,4 1 0-16,5 0 0 15,0 0-1-15,7 0-1 16,5 0 0-16,0 0 0 16,5 3-1-16,2-1-2 15,0-1 5-15,5-1-3 16,0 3 0-16,0-3 3 0,5 0-5 15,0 0 1-15,2 0 6 16,-1 0-9-16,1 0 10 16,0-3-6-16,-1 3 2 15,-2 0 6-15,3 0-7 0,-2 0 2 16,0 0-1-16,-5 0 0 16,-4 0 0-16,-3 0-2 15,-8 0 0-15,-4 0-3 16,-2 0 5-16,-4 0 1 15,-6 0-7-15,1 0 6 16,-3 0-4-16,-7 3-19 16,2-3-28-16</inkml:trace>
  <inkml:trace contextRef="#ctx0" brushRef="#br0" timeOffset="31516.0985">7226 6892 210 0,'15'-2'4'16,"5"2"-2"-16,8 0-13 15,4 0 22-15,5-5-7 0,3-1-2 16,1 3 0-16,7-1 0 16,6-1-4-16,4 1 5 15,3 1-2-15,5 1-1 16,2 2-1-16,-1 0 0 15,-3 0-5-15,-3 0-4 0,0 0 11 16,-5 0-1-16,-3 2 0 16,-5 3 0-16,-1 2 0 15,-6 0 2-15,-6 4-4 16,-2-2-30-16,-8-2-60 0</inkml:trace>
  <inkml:trace contextRef="#ctx0" brushRef="#br0" timeOffset="32047.2732">7285 7006 215 0,'9'0'16'0,"1"0"-12"16,9-3-3-16,0-3-1 15,8 2 1-15,5-1 0 16,6 2-1-16,5 1 0 16,6 0 0-16,4 0 0 15,5 1 0-15,-1-5 2 16,3 2-2-16,-3-1 0 15,-1-2 1-15,-4-2-1 0,0 2 0 16,-3 0 1-16,-3 2 1 16,-3 1-1-16,-1 4-1 15,-5 0 0-15,-1 0 0 0,0 5-1 16,-4 2 1-16,0 4-1 16,-1 2-6-16,-6-6-42 15,-5 0-138-15</inkml:trace>
  <inkml:trace contextRef="#ctx0" brushRef="#br0" timeOffset="32453.5656">7523 6878 326 0,'-3'0'22'0,"1"-6"-10"16,2 2-8-16,0 3-5 15,9-1-6-15,12 2 7 16,8 0 5-16,10 0-5 16,10 0-2-16,12 0 4 0,7 0 0 15,8 3-5-15,5 3-24 16,7-1-72-16,0-3 40 15,-2-4-116-15</inkml:trace>
  <inkml:trace contextRef="#ctx0" brushRef="#br0" timeOffset="35813.0643">16674 6826 216 0,'2'-4'7'0,"6"0"-1"16,4 0-13-16,6 0 12 16,5 2-4-16,4 0 2 15,3 2-3-15,9 0 0 0,-2 0 0 16,6 0 1-16,8 2 1 15,1 5-1-15,5 0-1 16,4 4-1-16,6 0 2 16,1-1-2-16,0 3 1 15,2-4 0-15,4 1-11 16,-1 0 7-16,0-5 4 16,7 0 5-16,4-5-1 15,2 0-1-15,4 0-3 0,-2 0 3 16,3 0-2-16,-1-3 5 15,-3-1-5-15,-3-1 3 16,-5 1-5-16,0 0 4 0,-5 1-1 16,-6 1-2-16,-3 0 0 15,-7 2 0-15,-3 0 1 16,-10 0-2-16,-6 0 2 16,-5 2-2-16,-7 3 0 15,-5 3-2-15,-8 1-16 0,-9-2-13 16,-5 0-27-16,-2 0-61 15</inkml:trace>
  <inkml:trace contextRef="#ctx0" brushRef="#br0" timeOffset="36359.8976">17566 6929 133 0,'0'0'33'16,"0"0"-22"-16,12 0-13 15,7 0 3-15,10 0 2 0,5 0-2 16,11 0 0-16,1 0-1 16,12 0 4-16,3 4-1 15,7-2-3-15,6-1 2 16,9-1-3-16,4 0 2 15,5 0-6-15,9-1 13 16,3-5-8-16,6-1 7 0,4-2 6 16,3 0-6-16,3 2-5 15,-1-4-1-15,1 1 7 16,-3-1 3-16,-1 0-6 16,-4 1 6-16,0-1-7 0,-8 2 1 15,-4 3-1-15,-7 2-2 16,-5 1-1-16,-7 3-2 15,-6 0 1-15,0 0-2 16,-13 10-12-16,-2-5-34 16,-11-2-161-16</inkml:trace>
  <inkml:trace contextRef="#ctx0" brushRef="#br0" timeOffset="40422.1038">3705 9310 178 0,'-6'0'17'0,"0"0"-12"15,1-3 0-15,0 2-3 0,0-1-1 16,0-1 1-16,3 3-1 16,1-1 6-16,-1 1-2 15,2-2-5-15,0 0-6 16,3 0-2-16,14-2 14 16,2-2-8-16,10-3 7 0,7-2-2 15,6-1-4-15,-1-4 5 16,2-2-1-16,-2-4 1 15,2 0-1-15,2-3 1 16,-4-2 1-16,3-2 1 16,-3 3 4-16,0-3 15 0,1 2-18 15,-6 4-1-15,-6 5-2 16,-4 5-2-16,-6 8-1 16,-5 5-2-16,-8 9-3 15,-7 14-16-15,-20 8-69 16</inkml:trace>
  <inkml:trace contextRef="#ctx0" brushRef="#br0" timeOffset="42265.7082">4647 9518 93 0,'7'-10'65'0,"-4"-2"-54"15,4 4-3-15,3-2-3 0,-1 0 0 16,1 3-1-16,1 1-2 16,7-1-3-16,-3 3 3 15,2 0-2-15,1 2 1 16,3-2-1-16,-1 4 0 15,4-2 1-15,3 2-1 16,0 0 0-16,2-2 0 0,0 2 0 16,0 0 2-16,-3 0-4 15,1-2 4-15,1 2-2 16,3 0 0-16,-2 0 0 16,5 0 0-16,0 0 0 15,4 0 0-15,2 0 0 0,-1 0 2 16,4 4-4-16,0-2 2 15,6 2 0-15,-5 1 0 16,7 0 2-16,-3-2-4 16,4 3 2-16,1-2 2 15,2-1-4-15,2 1 4 16,1-3-4-16,3 1 4 0,0-2-2 16,4 0 0-16,-3 0 1 15,5 0-2-15,-2 0 1 16,1 0 1-16,2 0-2 15,0-2 2-15,-1 1-1 16,4-1-1-16,-2 0 2 0,1 1-1 16,3-1 1-16,3-2-2 15,1 2 1-15,1 2 1 16,-2-2-1-16,-1 2-1 16,-2 0 3-16,-1 0-4 0,2 0 3 15,-1 0-3-15,3 4 2 16,0-3 1-16,2 2 0 15,1-1-1-15,-3-1 1 16,-3-1 0-16,-1 2-2 16,2 0 1-16,-3 1 0 15,2 2 0-15,0 1 1 0,-5 0-2 16,3-1-43-16,-5-2 1 16</inkml:trace>
  <inkml:trace contextRef="#ctx0" brushRef="#br0" timeOffset="42844.5055">10555 9501 77 0,'17'-11'36'0,"9"3"-26"15,-1-3-5-15,5 3-3 16,4-4 1-16,6 5 0 16,2-1 1-16,0 2-4 15,7-2 1-15,3 4-1 0,3 0 0 16,6 3 1-16,8-2 0 15,3 3-3-15,6 0-2 16,9 0-47-16</inkml:trace>
  <inkml:trace contextRef="#ctx0" brushRef="#br0" timeOffset="43000.7502">12253 9419 35 0,'109'6'18'15,"-2"-3"-4"-15,-2 3 5 16,0-2-3-16,-1 1 6 15,-2-2-8-15,1 2-2 0,-6-3-3 16,0 3 1-16,-8 0-8 16,-6 0-2-16,-8-2 0 15,-12-2-13-15</inkml:trace>
  <inkml:trace contextRef="#ctx0" brushRef="#br0" timeOffset="44860.3102">6680 10206 128 0,'1'0'9'0,"-1"0"6"16,0 0 0-16,2-1-6 16,2-1-6-16,2 0-3 15,2 0 4-15,1 2-4 16,3 0 2-16,1 0 0 0,1 0-2 16,1 0 0-16,4 0 0 15,1 0 1-15,2 0 0 16,3 0-2-16,0 2 1 15,2 0 1-15,5 0-1 16,-1-1 0-16,5 1 0 16,2 0 1-16,5-1-1 15,1 3 0-15,3-2 0 0,6-1 0 16,-4 2 0-16,9 0 1 16,0-1-1-16,1 0 0 15,4-1 0-15,1 1 1 16,4 0-2-16,0-2 1 0,5 0-1 15,-3 0 2-15,-1 0-4 16,4 0 4-16,0 0 1 16,0 0-1-16,1 0-1 15,3 0 0-15,-3 0 0 16,1 0 0-16,-2 0 0 16,-5-2 0-16,-2 2 2 0,-3 0-3 15,-5-2 2-15,-4 2-2 16,-3 0 2-16,-2 0-2 15,-3 0 3-15,-4-1-2 16,-4 1 0-16,-6 0 1 0,-5 0-3 16,-3 0-20-16</inkml:trace>
  <inkml:trace contextRef="#ctx0" brushRef="#br0" timeOffset="46110.2371">10351 10293 132 0,'-3'-10'37'0,"1"0"-30"15,2-3 11-15,0 2-6 0,0 2-4 16,9-2-1-16,4 0 0 16,5 3-3-16,2-3-2 15,3 2-1-15,2 0 1 16,0 2-2-16,4 2 1 16,-1-3-1-16,1 5 2 0,5 0-4 15,0 1 4-15,6 0-2 16,-2 0 0-16,5 2 0 15,0 0 0-15,4 0 0 16,1 0-2-16,2 0 4 16,4 0-2-16,0 0 0 15,7 2 0-15,-1 2 0 0,3-1 0 16,5 0-2-16,0 1 2 16,0 0 0-16,4 1 2 15,0 2-2-15,-1-3 0 16,2 3 1-16,2-2-2 15,2-1 2-15,-2 1-1 0,5 0 0 16,0-1-1-16,1-1 3 16,2 2-3-16,1-2 1 15,-3-1 1-15,3 1-1 16,-2-1 0-16,1 1 1 16,2 1-1-16,0-2-1 0,-2-1 2 15,-2 2 0-15,2 0-1 16,-2-3 1-16,-2 0 0 15,-1 0-1-15,2 0 1 16,-3 0 0-16,0 0-1 16,3 0 0-16,-9 0 0 0,-3 0 1 15,-3-3-1-15,-4 0 0 16,-5 2 1-16,-6-1 0 16,-3-2-2-16,0 4 2 15,-6-1-1-15,-6-1-1 16,-1 2 2-16,-6 0-2 0,-3 0 1 15,-7 0-3-15,-6 2-10 16,-1 1-8-16,-6 1-18 16,-5-3-32-16</inkml:trace>
  <inkml:trace contextRef="#ctx0" brushRef="#br0" timeOffset="46641.4292">13141 10315 156 0,'0'-2'10'0,"8"-5"-1"16,1 2-1-16,4 0-4 15,1-1 2-15,4 2-4 0,-2 1 4 16,6-1-3-16,3 4-2 16,4 0 1-16,5-1-2 15,4 1 2-15,3 0-2 16,6 0 0-16,2 0 1 16,7 0 0-16,2 0-6 15,-1 0 8-15,1 0-2 16,0 1 0-16,1-1 1 0,-3 4 1 15,-1-1 0-15,-1 1-2 16,0 3 0-16,2 1 0 16,-3-2-1-16,1 3 0 15,-3-1-1-15,0-1-12 16,-2-4-71-16</inkml:trace>
  <inkml:trace contextRef="#ctx0" brushRef="#br0" timeOffset="48376.2924">17858 10247 99 0,'-9'0'23'0,"3"0"-15"16,-1-4-2-16,2 1-3 16,1-1 0-16,1 3 1 0,-1-1 5 15,3-2 3-15,1 3-1 16,0-1 3-16,0-1 1 15,0-2-3-15,0 4-9 16,0-1-5-16,5-2 5 16,5 4-4-16,2-1 3 15,5-1-3-15,5 2 5 0,-1 0-7 16,2 0 6-16,3 0-2 16,-1 0 0-16,4 5-1 15,-1 3-1-15,5-3 4 16,1 2-6-16,2 0 6 15,1 0-3-15,5-1 0 0,-3 1 0 16,6 0-3-16,-2 0 3 16,5-2 1-16,-1 1-1 15,3-1 2-15,1 1-2 16,3-1 0-16,2 0 3 16,-1 0-2-16,7-1-1 0,7 1 2 15,1-3-1-15,7 2 2 16,4-2-2-16,0-1 2 15,-1 1-1-15,3 0 13 16,-3-2-13-16,2 0-1 16,2 0 2-16,-3 0 0 15,-4 0 0-15,-1-2 0 0,-10-3 1 16,-4-1-3-16,-11 3 2 16,-6-3 0-16,-9 3-3 15,-9 1 0-15,-5 1 1 16,-8 1 1-16,-7 0-3 15,-2 0 0-15,-5 0-3 0,0 1 0 16,-2 3-24-16,-10 1 16 16,-8-2 2-16,-6 1-6 15,-6-2-32-15,-7-2-45 16</inkml:trace>
  <inkml:trace contextRef="#ctx0" brushRef="#br0" timeOffset="48969.9769">18111 10347 170 0,'0'0'24'15,"5"-7"-14"-15,5 2 4 16,4 1-11-16,2-1-2 15,0 3 0-15,6-2 0 16,3 2-1-16,1 1 0 0,6 1-1 16,3 0 2-16,5 0 1 15,2 0-4-15,5 0 2 16,3 0 3-16,4 0-3 16,2 0 0-16,3 0-1 15,4 0 2-15,5 0-1 16,2 0 1-16,2 0 0 0,3 0-2 15,1 0 2-15,-1 0-2 16,0 0 2-16,-2 0-1 16,-3-2 2-16,-4 2-4 15,3 0 4-15,-3 0-2 16,-1 0 6-16,-4 0-2 16,-2 0-2-16,-6 0-2 0,-2 0 0 15,-10 0 2-15,-3 0-2 16,-5 0 1-16,-8 0-1 15,-4 0-1-15,-5 3 2 16,-5 1-4-16,-8-2-36 16,-3-2-60-16</inkml:trace>
  <inkml:trace contextRef="#ctx0" brushRef="#br0" timeOffset="49376.206">18389 10340 154 0,'39'0'22'0,"10"0"-13"16,10 0-3-16,15-2 1 15,7 2-2-15,11 0 14 16,3 0-19-16,0 0 4 16,0 5-3-16,0-1-14 15,-4-2-89-15</inkml:trace>
  <inkml:trace contextRef="#ctx0" brushRef="#br0" timeOffset="50469.8812">21462 10315 223 0,'-29'-2'-56'0,"5"-8"72"16,5 0-14-16,4 2 0 16,3 2-2-16,4 6 0 15,3-3-2-15,5 1 5 16,0 2-4-16,0-1-3 0,11-2 6 16,7 3 5-16,4-2-8 15,8 2 5-15,6-1-4 16,5 1 3-16,11 0-1 15,4 0 1-15,7 0-3 16,3 1 1-16,4 1 0 16,4 2-1-16,1 1 1 0,5-1-1 15,0-2 1-15,4 1-1 16,5 1 0-16,4 0 1 16,5-1-2-16,3 1 1 15,5-2 0-15,-2-2 1 0,4 1-2 16,0-1 2-16,5 0 0 15,0 0-1-15,8 0 1 16,-2 0 0-16,8 0 1 16,-2 0-2-16,5 0 2 15,-1 0-1-15,1 0 0 16,2 0-1-16,-3 0 1 0,-1 0 2 16,1 4-2-16,-2-3 0 15,1 3 2-15,-3 1-2 16,-1 1 1-16,3-1-2 15,-5 2 2-15,2 2-4 16,-7-1 4-16,-1-3-2 16,0 0 0-16,0 0 0 0,-6 3 0 15,2-3 0-15,-1-2 1 16,1 3-1-16,-6-2 0 16,-4-1 2-16,-5-2-2 15,-7-1 0-15,-4 2 1 0,-7-2 12 16,-3 0-11-16,-10 2 3 15,-10 2-4-15,-12 3 1 16,-13 0-4-16,-15-1-40 16</inkml:trace>
  <inkml:trace contextRef="#ctx0" brushRef="#br0" timeOffset="52282.2353">28454 8861 328 0,'-10'-23'-19'0,"-5"-4"26"16,-1 3 9-16,5 0-5 16,4 6-5-16,1 0 0 0,3 6 2 15,3 1-6-15,0-1-1 16,5-1-2-16,6 3-1 15,4-6 4-15,0-4-1 16,2-2 1-16,-3-2-1 16,-1-3 0-16,-4-4 0 0,-2 1 1 15,-2 0-1-15,-4-2 0 16,1 1-1-16,-2 4 1 16,0 2-1-16,0 8 1 15,-7 1 0-15,0 5-1 16,-1 4 1-16,-6 3-2 0,6 4 2 15,1 0-1-15,0 5-1 16,1 13-2-16,2 6 2 16,4 6 0-16,0 9-1 15,4 5-1-15,7 8 0 16,5 6 1-16,6 4 0 16,-2 4-1-16,1 2 1 0,0 2 0 15,-2 1-1-15,-5-2 3 16,-2 1 0-16,-4-2 2 15,-1 0-4-15,-6-1 2 16,-1-1 3-16,0 0-2 16,-5 0-1-16,-4-2 2 0,-5-2-1 15,0-4 1-15,-3-6-2 16,3-9 1-16,1-6 1 16,3-7-2-16,0-7 0 15,1-8 0-15,4-6 3 16,0-8 1-16,0-1 5 0,-2-7-1 15,2-9 12-15,2-6-12 16,-1-2-2-16,4-5-6 16,0 2 1-16,0 4 0 15,5 2 2-15,5 0 0 16,1 8-1-16,1 2-3 0,3 3 1 16,0 2-1-16,5 1-1 15,6 1 0-15,1 4 1 16,3 0 1-16,8 0-2 15,1 0 1-15,2 4 3 16,1 1-2-16,2 1-3 0,0-3 6 16,-1-3-3-16,6 0-7 15,2-2 13-15,8-17-5 16,12-10 3-16,8-3-1 16,2-14-36-16,-6-8-109 15</inkml:trace>
  <inkml:trace contextRef="#ctx0" brushRef="#br0" timeOffset="53954.0032">27913 9576 269 0,'-5'-19'-7'0,"-11"-1"13"16,-4-1-2-16,-2 1 1 0,-2 2 1 16,-3 3-2-16,0 0 0 15,0 6 3-15,1 4-1 16,1 5 1-16,0 2-3 15,0 13-3-15,-2 10-1 16,0 7-1-16,0 10 1 16,0 2-1-16,7 8 0 0,4 3 0 15,8 6-2-15,6-2 0 16,2 2 0-16,5-6 1 16,11-9 1-16,2-8 0 15,9-12-1-15,-1-13-4 16,1-12-3-16,8-2 12 0,-1-20 5 15,2-12 0-15,0-11-5 16,1-11-2-16,-3-13 7 16,-6-6-6-16,-10-9-2 15,-11-9-3-15,-7 2-19 16,-11 1-33-16,-16 4 34 0,-7 7 14 16,-6 7 16-16,-1 10 40 15,5 9-8-15,-1 6-5 16,6 7-15-16,3 9-4 15,4 5 0-15,6 8-3 16,2 7-4-16,7 6-2 16,3 4 3-16,6 22-15 0,0 17-1 15,6 18 3-15,8 20-3 16,10 14 4-16,1 11 1 16,11 3 1-16,5-5-1 15,6-6 2-15,6-7-1 0,5-10 1 16,1-9-5-16,-3-7-25 15,-4-6-40-15,-12-9-47 16</inkml:trace>
  <inkml:trace contextRef="#ctx0" brushRef="#br0" timeOffset="54469.6265">27786 10443 243 0,'20'-1'4'16,"3"-10"0"-16,8-2 3 16,8-3 0-16,9-1 7 15,11-7 7-15,4-2-4 16,8-4-3-16,4-1-2 15,8-3-7-15,2 0 0 16,3 1-4-16,7-2 0 0,3 2 0 16,1-1 1-16,1-4-2 15,0 2 0-15,-2 1 1 16,-4-1 0-16,-5 0 0 16,-7 3-1-16,-6 6 0 0,-8 0 2 15,-10 4-2-15,-14 8 0 16,-6 1 0-16,-11 7 0 15,-12 5 0-15,-13 2-7 16,-8 2-82-16,-24 4-43 16</inkml:trace>
  <inkml:trace contextRef="#ctx0" brushRef="#br0" timeOffset="55625.7516">28605 10946 251 0,'0'-21'14'15,"0"-2"5"-15,0-3-3 0,0 4-5 16,-4 0 4-16,-3-2 3 15,1 5-6-15,-1 4-7 16,0-1 5-16,0 8-1 16,-4 4 2-16,1 1-6 15,-4 3-5-15,-1 0 0 16,-2 7 0-16,0 9-3 0,0 4 3 16,3 6-2-16,1 8-1 15,6 6 2-15,4 4-2 16,3 2-2-16,0 1 5 15,8-4-3-15,9-8 2 16,3-8-1-16,3-9-5 16,4-13 5-16,2-5-3 0,1-5-6 15,2-16 13-15,1-6-2 16,-3-5 5-16,-1-6 3 16,-5-3-1-16,-11-7-6 15,-5 0 3-15,-8-6-3 0,0-3 1 16,-13-3-3-16,-2-3 9 15,-4 3 1-15,-1 5 1 16,3 3 1-16,-3 8 3 16,2 8 2-16,2 7-4 15,0 8-3-15,1 4-2 16,6 9-2-16,1 1-3 0,0 7 1 16,6 3-4-16,2 19-5 15,0 13 1-15,10 15 2 16,4 20 0-16,7 14 1 15,8 11 1-15,9 11 1 16,6-1 1-16,9-2 0 16,6-6 0-16,0-10-16 0,2-15-67 15,-3-22-32-15</inkml:trace>
  <inkml:trace contextRef="#ctx0" brushRef="#br0" timeOffset="56813.406">29479 10510 262 0,'-2'-8'5'16,"-5"-1"0"-16,0 1 6 15,4-2-5-15,-3 0-2 0,1 3 1 16,1-2-1-16,-1 2 0 16,0 1-3-16,-1 3 2 15,2-1-1-15,-3 4-2 16,-2 0-1-16,1 7-1 15,-2 9-2-15,0 6 3 16,1 6 0-16,4 10-1 0,2 6 2 16,3 2-2-16,0 6 1 15,4 0 0-15,9-2-1 16,3-4 0-16,3-10 2 16,5-8-1-16,-1-10-1 15,8-14-5-15,0-4 6 16,4-16 6-16,3-9-2 0,-3-9 2 15,1-3-2 1,-5-5 0-16,-6 0 0 0,-7-3-1 16,-7-2 1-16,-8-2-6 15,-3 0 1-15,0 4-1 0,-10-4 3 16,-3 9-1-16,-5 4 1 16,-2 7 5-16,-1 6 15 15,-4 8-3-15,2 10-4 16,-6 5-10-16,2 9-5 15,0 9 1-15,0 7 2 16,2 7-1-16,3 2-1 0,6 0 0 16,9 1-2-16,3-5 0 15,4 1 2-15,0-10-3 16,6-4-6-16,5-7-6 16,3-6 6-16,4-4-4 0,0-2 7 15,5-9-6-15,1-3-49 16</inkml:trace>
  <inkml:trace contextRef="#ctx0" brushRef="#br0" timeOffset="57782.2732">29399 10716 302 0,'-5'0'0'0,"2"-4"11"0,-1-1 9 16,4 0-10-16,-1 3-6 15,1 1-3-15,0-2-3 16,0-4-1-16,7 2 3 16,6-3 0-16,4 0 2 15,7-5-6-15,1 0-16 16,6-4-13-16,1-4-18 0,0 1-7 16,-1-1-92-16</inkml:trace>
  <inkml:trace contextRef="#ctx0" brushRef="#br0" timeOffset="58235.3219">29452 10670 101 0,'3'0'56'16,"4"0"-42"-16,-2 0-11 16,2 0 0-16,0 0 5 0,3-6 11 15,3-1 1-15,1 0-4 16,6-1-8-16,4-5-5 15,3 1 0-15,4-6-2 16,1 1-1-16,2 2-20 16,-7-6-36-16</inkml:trace>
  <inkml:trace contextRef="#ctx0" brushRef="#br0" timeOffset="59141.5056">28169 10226 168 0,'0'0'9'0,"5"0"7"0,5 0-14 16,5-5-2-16,3-1 0 15,5-1 3-15,6-2-5 16,3-2 8-16,6-3-4 15,6 0 2-15,3 0 2 16,9-6-1-16,5 2-1 16,4-1 0-16,6-3-2 0,4-1 0 15,0 0-2-15,1 1 1 16,-1-1 1-16,1 0-4 16,-5-2 1-16,1 0 1 15,-3-2 0-15,0 2 1 16,-2 2-1-16,-1-2 0 0,-7 2 0 15,-6 3 0-15,-6 0 0 16,-3 5-1-16,-10 2 2 16,-7 6 1-16,-9 0-2 15,-5 7 0-15,-6 0-6 0,-7 0-43 16,0 0-47-16</inkml:trace>
  <inkml:trace contextRef="#ctx0" brushRef="#br0" timeOffset="59594.6286">28171 10297 137 0,'-55'20'0'15,"6"-4"6"-15,10-3-3 16,5-3 6-16,9-5 5 16,9-1 1-16,3-1-3 15,8-3-2-15,5 2-2 0,0-2-9 16,7 0-21-16,11 0 29 16,8-3-4-16,8-6 3 15,7-6-7-15,6 0 0 16,4-5 4-16,5-3 4 15,7-2-3-15,3-2 4 16,7-3-1-16,3 0 14 0,11-1-14 16,1-1 0-16,3 0-2 15,3-2-1-15,-1 2-1 16,2-2-1-16,-1 3 0 16,-5-1-1-16,-4 2 0 0,-3 3 1 15,-6 2-2-15,-10 5 1 16,-10 4-2-16,-8 6-2 15,-10 3-14-15,-11 0-44 16,-11 3-100-16</inkml:trace>
  <inkml:trace contextRef="#ctx0" brushRef="#br0" timeOffset="61531.9444">27005 9061 283 0,'0'-11'-24'0,"-4"0"30"0,1 3-6 15,1 4 0-15,2 4 3 16,0 0-6-16,0 5 3 16,4 8 0-16,6 3 0 0,5 5 0 15,4 4-1-15,5 2 1 16,1 3 0-16,6 6 0 15,1 4 0-15,2 6 0 16,0 8-3-16,2 7 6 16,-2 6-3-16,-2 4 0 0,-2 0 0 15,-1 8 0-15,-2-3 0 16,-1 3-2-16,4 5 1 16,-1 3-1-16,5 6 0 15,5-4 0-15,-1 4 2 16,4 2 0-16,0 3 1 15,0-3 2-15,-1-1-3 16,-1 4 1-16,-5 0-1 0,-2-5 1 16,-3-3 2-16,-1 0-3 15,-2-3 0-15,-2-5 1 16,1-3 2-16,-3-4-3 16,0-2 3-16,0-6 0 0,4-2 0 15,0-2 4-15,1-5 6 16,0-2-5-16,-2-3-1 15,0-3-4-15,-3-6 0 16,-1 1 3-16,-4-8-5 16,-2-4 1-16,-4-6 1 15,-2-10-1-15,-5-3-1 0,-1-8 1 16,-4-6-5-16,-6-11 5 16,-12-20-78-16</inkml:trace>
  <inkml:trace contextRef="#ctx0" brushRef="#br0" timeOffset="63047.4628">26827 9213 133 0,'-22'-11'-1'0,"5"-2"10"16,0-1 15-16,1 2-10 16,2-4-5-16,3 3-1 15,-1-5-3-15,4 2 0 0,-1-3-1 16,8-5 0-16,1-1-1 16,0-1-3-16,15-6 4 15,7-2-2-15,7-7 1 16,5-6-2-16,13-5 0 15,3-3 2-15,9-7-3 16,6-2 1-16,7-2-1 0,3-2 0 16,3 0 2-16,4 2-2 15,4 0 0-15,6 2 1 16,8-4-1-16,3 7 1 16,8 4-1-16,2 0 0 15,2 3 1-15,-7 1-1 16,-5 6 0-16,-10 3 1 0,-9 6-1 15,-10 2 0-15,-8 1 2 16,-6 3-2-16,-11 6 0 16,0-1 0-16,-8 4 0 15,-1 3 0-15,-1 4 1 0,-6 3-2 16,-1 6 1-16,-1 4 0 16,-3 3-2-16,-1 0 0 15,0 10 2-15,2 8 0 16,4 4-2-16,-3 3-1 15,2 7 3-15,2 2-4 0,-1 5 3 16,1 2-1-16,-4 5 2 16,2 4 0-16,1 6 0 15,1 3 2-15,1 7-4 16,4-1 2-16,2 4-1 16,2 9 0-16,2 0 1 15,-1 1 1-15,7 8 0 0,-6 6 1 16,-3 1-1-16,-2 1 0 15,-2 2-2-15,-6 3 2 16,2-1 0-16,-1-3-1 16,2 3 2-16,2-1-2 0,4-5-2 15,0-1 4-15,8-3-1 16,-2 4 2-16,-1-4 2 16,5 0-1-16,-2 4 0 15,4 0-1-15,-4-4 2 16,2-5-2-16,0-6 2 15,-5-3 7-15,-1-5-5 0,-4-8-3 16,-7-1 0-16,-3-3-4 16,-9-3 4-16,-6-6-6 15,-5-4 4-15,-6-2-2 16,-5-3 0-16,0-2 0 16,-2-4 0-16,-8-2 0 15,-2 0 3-15,0-5-6 0,-4-2 6 16,-3-1 3-16,-5 2-5 15,-7-2 0-15,-3 7 2 16,-5 1-1-16,-8 4-1 16,-7 3 1-16,-4 1-1 0,-6 0 1 15,-4 0 8-15,-5-3-7 16,-5-1-3-16,-1 1 1 16,-7-3 0-16,-4 4-1 15,-8-3 0-15,-11 6 1 16,-5 3-2-16,-3 0 2 15,-1-1-1-15,6 0 0 0,3-6 1 16,6-1 0-16,6-1-1 16,4 1 0-16,3 3 3 15,-5 5-3-15,7 6 1 16,4 4-1-16,4 5-1 0,11 0-37 16,4-4-40-16,8-8-118 15</inkml:trace>
  <inkml:trace contextRef="#ctx0" brushRef="#br0" timeOffset="63859.91">28213 12125 206 0,'0'-3'32'15,"0"-1"-25"-15,0 1 19 16,0 3-16-16,0 0-9 16,11 1-4-16,2 12 5 0,9 5-2 15,4 5 1-15,6 7 4 16,3 2 5-16,2 6-2 16,-3 1 11-16,2-1-12 15,-2-1-3-15,-5-2 0 16,-2 0 0-16,-7-2-2 15,-2-1 1-15,-5-3-8 0,-10-2-29 16,-3-9-14-16,-5-10-94 16</inkml:trace>
  <inkml:trace contextRef="#ctx0" brushRef="#br0" timeOffset="64078.6409">28294 12372 267 0,'45'-42'7'15,"12"-8"1"-15,18-10-7 16,21-5 0-16,12 0 0 15,9-3-3-15,0-5-88 0</inkml:trace>
  <inkml:trace contextRef="#ctx0" brushRef="#br0" timeOffset="69078.5021">6870 11098 261 0,'-2'-11'3'16,"0"-1"16"-16,2-2 4 0,0-1-14 16,0 5-4-16,0 0-1 15,0 3-1-15,0 4-2 16,2 1 1-16,1 2-1 16,4 0-2-16,0 4 1 0,1 4 1 15,3 3-1-15,2 0 0 16,3 2 0-16,4-3 0 15,0-1 0-15,6-2 0 16,4 0 1-16,4-3-1 16,3-1 3-16,1 1-2 15,3-4-1-15,4 2 2 0,-2-1-1 16,6 2 0-16,-3 0 0 16,3-1-1-16,0 1 1 15,5 1 0-15,6 1-1 16,1-2 0-16,2 1 1 15,5 2 0-15,0-3-2 16,2-1 1-16,2 0 2 0,6-2 0 16,0 0-3-16,5 0 2 15,3 0-1-15,0 0 0 16,4-2 1-16,-2-1-1 16,-4-3 1-16,1 2-2 15,-3 1 2-15,-1 1-1 0,2-1 1 16,-1 1-3-16,1 0 4 15,0 0-2-15,-1 1 0 16,1-3 2-16,-2 2-5 16,-3-2 6-16,0 1-2 15,-3-1-2-15,-1 1 2 16,-4-1-2-16,0 1 2 0,-4-1-1 16,-1 0 0-16,-4 1 0 15,-2-1 0-15,-1 3 1 16,-3-1-2-16,1 0 2 15,0 2-1-15,3-2-1 16,0 2 1-16,4-1 0 0,-2 1 1 16,-2 0-1-16,0-2 0 15,-1 2 0-15,-2-2 1 16,-2 2-1-16,1-2 0 16,2 1 0-16,3 1 1 0,-3-3-2 15,4 2 1-15,4-1 1 16,1 0-2-16,-1 2 2 15,4-4-1-15,-3 4 0 16,-3-1 0-16,-2-1 0 16,0 2 0-16,4-3 0 15,-1-1 1-15,2 1-1 0,7-1-1 16,0 0 2-16,2 1-1 16,1 1 0-16,4-2 0 15,-2 4 0-15,3-1 0 16,-2 1 1-16,0 0 0 15,1 0-3-15,1 0 2 0,-1 3 0 16,0 1 1-16,0-1-1 16,-4 1 0-16,2-2 0 15,-1-2-1-15,-1 0 3 16,-5 0-3-16,7 0 1 16,-3-6 0-16,0 3 0 15,1 1 0-15,-7 2-1 0,-1 0 0 16,-6 5-6-16,-10 4-82 15,-9-3-126-15</inkml:trace>
  <inkml:trace contextRef="#ctx0" brushRef="#br0" timeOffset="72468.8658">5435 11986 188 0,'13'-4'16'0,"2"-8"-13"16,7 6-2-16,5-2 0 15,6 1 1-15,1 1 1 16,8 3-3-16,2-2 1 16,-1 2 7-16,7-1-5 15,3 0-2-15,4 2 1 0,4-2 0 16,6 2-2-16,6 0 1 15,6-2 4-15,3 0-5 16,5 1 1-16,4-1 2 16,1-2 14-16,5-1-14 15,1 0 1-15,5 0 4 16,-1 0-2-16,0 0-1 0,0 0-2 16,-4 2 0-16,-3 0-2 15,0 4 3-15,-1-1-4 16,-3 2 0-16,3 0 2 0,-6 0-2 15,-4 0 0-15,-5 0 1 16,-7 0-1-16,-5 3 3 16,-6 2-3-16,-10-2 1 15,-6 1 0-15,-4 1 0 16,-5-2-2-16,-7 1 2 16,-4-1-1-16,-5 3 0 0,-2-2 1 15,-3 0-3-15,-8-3-12 16,0-1-28-16,-6 0-9 15,-1 0 23-15,-3 0-14 16,-9 0-60-16</inkml:trace>
  <inkml:trace contextRef="#ctx0" brushRef="#br0" timeOffset="72765.7389">7256 12018 125 0,'0'2'40'0,"5"-2"-30"0,19 0 13 15,14 0-12-15,4 0 18 16,11-2-16-16,2 0-6 15,7 0-1-15,2-1-1 16,2 2-3-16,6 1 0 16,2 0-1-16,-1 0 2 0,7 0-3 15,3 6-5-15,4 0-35 16,3 1-30-16,3-3-64 16</inkml:trace>
  <inkml:trace contextRef="#ctx0" brushRef="#br0" timeOffset="73734.4103">10452 12022 234 0,'35'0'-25'0,"-1"-7"37"0,3-2-11 16,9 3 0-16,7 0 2 15,1 5 0-15,9-4-1 16,5 3-1-16,3-1 1 16,10-1-1-16,6 3 0 15,3-1 0-15,7 2-2 0,5-3 2 16,6 3 0-16,-1 0 1 16,7 0-2-16,2 0 0 15,2 0 1-15,9 3-1 16,-2-1-1-16,6 2 2 15,2-1-1-15,7-2 0 16,2 1 1-16,0 1 0 0,4 0-3 16,-3 0 3-16,0 3-1 15,1-3 1-15,-6 1-1 16,1-3 0-16,-5 2-1 16,2-2 2-16,-2 0 0 0,-8-1 14 15,1 2-29-15,-3 0 20 16,-2-2 1-16,-3 3-6 15,-2-1 0-15,-3 2 0 16,-4-1-1-16,-5 0 0 16,-5 2 1-16,-7-2 1 0,-6 2-2 15,-6 3 3-15,-11-3-2 16,-7 2 0-16,-7 0 0 16,-9 1 1-16,-9-1-1 15,-10 1-1-15,-8 2 0 16,-7-3 0-16,-10 1-1 15,-3-1-3-15,-7 1-30 0,-15-2 11 16,-10 0-7-16,-9-4 2 16,-15-2-13-16</inkml:trace>
  <inkml:trace contextRef="#ctx0" brushRef="#br0" timeOffset="74296.8722">12878 12133 146 0,'71'0'0'0,"5"0"-1"15,7 0 2-15,7 0 2 16,5-4 1-16,9 0 2 0,10 1 0 16,6-3-6-16,7 1 5 15,2-1-3-15,6-1 1 16,-2 0-2-16,0 1 0 16,-2-6 3-16,-2 3-2 15,1-5 7-15,-3 2 1 16,1-3 1-16,-3 0-4 0,-3 0 0 15,-3 0-2-15,-2-2 1 16,-10 0 0-16,-3 5-2 16,-5-4-4-16,-5 4 1 15,-6 1 1-15,-10 4 0 16,-2 0-2-16,-4 4-2 0,-6 3 1 16,0 0 0-16,-4 7-2 15,-1 1-21-15,-4 2-73 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6:49:58.859"/>
    </inkml:context>
    <inkml:brush xml:id="br0">
      <inkml:brushProperty name="width" value="0.05292" units="cm"/>
      <inkml:brushProperty name="height" value="0.05292" units="cm"/>
      <inkml:brushProperty name="color" value="#FF0000"/>
    </inkml:brush>
  </inkml:definitions>
  <inkml:trace contextRef="#ctx0" brushRef="#br0">8468 6139 99 0,'7'-5'-2'0,"2"-1"4"16,2-1 4-16,-2 2-5 15,1 2 3-15,2-5-1 16,-2 1 1-16,-1 2 1 16,2-2 0-16,-4-1 21 15,0 1-22-15,1 1 2 0,-1 0 1 16,2-1 0-16,-2 0 3 16,4 1 1-16,-2 0 0 15,3-2 2-15,1 1-1 16,-3 2-4-16,4-1 0 0,-2 3-3 15,2-3 0-15,1 4-3 16,0 1 0-16,4 1-2 16,-1 0 0-16,3 0 0 15,-1 0 0-15,0 0 0 16,-1 0 0-16,3 0 0 16,0 0 1-16,2 1-1 0,1 3 2 15,3 0-2-15,2 3 1 16,-1 2 0-16,1-2-2 15,3 0 3-15,-1 2-4 16,2 0 3-16,0 0-1 16,0-2 1-16,3 0-1 15,4 1-1-15,1 2 2 0,4 2-1 16,3 3 1-16,2 3-16 16,0-3-19-16,0 3-38 15,1-1-44-15</inkml:trace>
  <inkml:trace contextRef="#ctx0" brushRef="#br0" timeOffset="2718.5497">12847 6175 107 0,'17'0'19'0,"-1"0"-6"0,4 0 3 15,3 0-1-15,2-2-7 16,2 2-2-16,2-2-1 15,3 1-1-15,0 1-1 16,2-2-1-16,3 0 0 16,-3 2 1-16,3-1 0 0,-1-1 0 15,3 2-1-15,0 0 1 16,0 0 1-16,4 0 9 16,2-2-9-16,1 0-2 15,3 2 2-15,-1-2-2 16,5 2 0-16,-1 0-2 15,-1 0 1-15,2 0 1 16,1 0-1-16,2-2 0 0,0 0-1 16,2 1 1-16,3-3-1 15,3 1 0-15,-1-3 2 16,-2 3-2-16,1-5 1 0,0 3-1 16,-1 0 0-16,-3 0 1 15,1 1 1-15,1 0 1 16,-1 1 1-16,2-1-3 15,0 2 2-15,2 1-2 16,0 1 0-16,-2 0-1 16,0 0 1-16,0 0-1 0,-2 0 0 15,1 0 1-15,-1 0-2 16,-1 0 2-16,1 0-1 16,-2 0 0-16,3 3 0 15,-2-1 0-15,0 1 0 16,-1-1 1-16,1 2-1 15,0-2 0-15,-1 0 1 0,1 1-2 16,-1 1 2-16,0-1-1 16,0 1 1-16,1 2-2 15,0-3 2-15,1-1-1 16,-1 1 0-16,-1 1 1 0,1-3-1 16,5 3 1-16,-2-1 0 15,0-1-1-15,0 2 1 16,2-2-1-16,-2 0 2 15,0 0-2-15,2-1 1 16,-2-1-1-16,1 2 1 16,0-2 0-16,2 2 0 0,1-2 0 15,1 0 0-15,2 0 0 16,0 0 0-16,-1 0-1 16,0 0 1-16,-1 0 0 15,-3-2-2-15,1 0 2 16,-3-1-1-16,4 1 1 15,-2-2-1-15,1 2 0 0,-1 0 1 16,1 1-1-16,1-1 0 16,-4 2 0-16,0-2 2 15,-3 0-2-15,3 2 0 0,-2-1 0 16,1 1 0-16,-1 0 2 16,-2 0-2-16,3 0 0 15,-1 0 0-15,-3 0 0 16,1 0 0-16,-2 0 0 15,3 0 0-15,-2 0 0 16,0 0 0-16,0 0 0 0,0 0 0 16,0 0 0-16,0 0 0 15,0 1 1-15,1 1-1 16,1 0 0-16,-3 0 0 16,2-1 0-16,-1-1 1 15,4 0-1-15,-3 2-1 0,3-4 2 16,-5 2-1-1,4 0-1-15,-2 0 2 0,1 0-2 16,0 0 2-16,1 0-1 16,-2 0 0-16,3 0 0 15,-4 0-1-15,-2 0 2 0,4 0-2 16,-6 0 2-16,4 0-2 16,0 0 2-16,-4 0-1 15,2 0 0-15,0 0 0 16,-3 0 0-16,2 4 1 15,-1-2-1-15,-4 2 0 16,4-4 0-16,-3 3 0 0,1 1 0 16,-1-1-1-16,-3-1 2 15,-1 0-2-15,-2-1 2 16,1 1-1-16,-2 0-1 16,1 2 1-16,-1-2 0 0,4 1 0 15,0-1 0 1,-2 3 1-16,2-3-2 0,-4 1 1 15,1-1-1-15,2 0 2 16,-2-2 0-16,1 2-1 16,0-2-1-16,2 0 1 15,-2 0 1-15,2 0-2 0,-2 0 2 16,0 0 0-16,4 0-2 16,-1 0 1-16,-1 0 0 15,1 0 1-15,1 0-1 16,-1 0 0-16,3 0-1 15,0 0 1-15,1 0 0 0,0 0 0 16,2 0 1-16,-1 0-1 16,0 0 0-16,0 2 0 15,0-2-1-15,2 0 0 16,1 2 1-16,1 0 1 16,2-2-1-16,3 1 0 0,2 1 0 15,0 0 0-15,1 1 0 16,4 1 1-16,-3-3-2 15,2 1 2-15,-1 2-1 16,0-3 0-16,-1 2 0 16,3 0 0-16,2-1 0 0,2 0 0 15,2 1 0-15,2 1 0 16,-3-3 0-16,2 3 1 16,1-2-2-16,0-1 2 15,0 1-2-15,-1 1 2 16,3-3-1-16,0 1-1 15,0-1 2-15,1 2-2 0,-2-2 1 16,0 0 1-16,2 0-1 16,-4 2 0-16,3-2-1 15,2 0 1-15,-4 1 1 16,4-1-1-16,-2 0-1 16,0 0 2-16,-1 0-2 0,-1 0 2 15,-3 0-1-15,-2-1 0 16,0 1 0-16,-5 0 0 15,1-2 1-15,-5 2-1 16,0 0 2-16,-3 0-1 16,-5 0 2-16,-3 0-3 0,-3 0 1 15,-4 5-1-15,-6 7 1 16,-5 1-12-16,-9-2-51 16</inkml:trace>
  <inkml:trace contextRef="#ctx0" brushRef="#br0" timeOffset="4656.2548">29479 7632 260 0,'0'-12'-91'0,"0"-2"113"0,0-1 2 16,0 1 10-16,0 3-16 16,0 1-1-16,-2 3-3 15,-1-1-6-15,1 3-1 16,0 5-3-16,1 0-2 16,-5 2-6-16,-2 14 3 0,-2 5 1 15,-2 11 1-15,-6 4-2 16,0 9 2-16,2 1-1 15,2 6 0-15,4 0-1 16,6 3 1-16,4-2 1 16,7-4-1-16,17-8 0 0,8-8-3 15,7-13-5-15,14-9 10 16,1-11 2-16,2-4 1 16,-3-14-2-16,-6-9 2 15,-9-3-5-15,-13-8-3 16,-7 3 1-16,-9-6-9 0,-9 0 11 15,0 0-2-15,-18 5 2 16,-5-1 0-16,-4 5 14 16,-7 5-6-16,-4 2 0 15,0 7 5-15,1 6 2 16,1 8-5-16,2 4-5 0,2 2-5 16,4 10 0-16,7 8 1 15,4 3-2-15,10 2 0 16,7-2-27-16,7-5-45 15,13-9-31-15</inkml:trace>
  <inkml:trace contextRef="#ctx0" brushRef="#br0" timeOffset="4828.1039">30066 7595 170 0,'0'0'8'0,"0"0"-31"15,0 0-29-15</inkml:trace>
  <inkml:trace contextRef="#ctx0" brushRef="#br0" timeOffset="5406.2286">30278 7233 157 0,'0'-2'9'15,"0"2"-3"-15,0 2-6 16,-5 12 4-16,-5 4-4 16,-2 5 2-16,-3 4 2 15,0 1-2-15,1 1 4 0,2 0-2 16,5-3 2-16,6 3-2 16,1-6 0-16,5-3-6 15,11-5 2-15,6 0 3 16,1-6 1-16,6-2-3 15,1-7 22-15,4 0-19 16,5 0-2-16,-5-9-3 0,0-2-30 16,-2 0 10-16,-3-1-13 15,-4-2 20-15,-6-2-5 16,0 0 18-16,-7-1 7 16,-1 2-2-16,-4 2 4 0,-3 3 8 15,-4-3 12-15,0 4 1 16,0 4 13-16,0-1-26 15,0 3-3-15,0-1 1 16,-2 2-6-16,2 2 2 16,0 0-15-16,0 4-3 15,0 7 7-15,2-1 1 0,1 8 0 16,2 0-1-16,1 1 3 16,-2 3-2-16,1-1 1 15,0 3 0-15,1-1 0 16,-3-1 0-16,-3-3-24 15,2-7-74-15,-2-8-26 0</inkml:trace>
  <inkml:trace contextRef="#ctx0" brushRef="#br0" timeOffset="5578.0582">30872 7309 297 0,'37'-12'-23'0,"-3"3"22"15,0 6 2-15,-2 3-1 16,-3 5 0-16,-7 9-3 16,-10 7 4-16,-12 3-4 0,-17-5-72 15</inkml:trace>
  <inkml:trace contextRef="#ctx0" brushRef="#br0" timeOffset="5734.3049">30790 7136 317 0,'41'-51'18'15,"8"1"-11"-15,18 5-2 16,7 6-1-16,1 6-4 0,-7 11 0 16,-11 0-20-16,-17 2-186 15</inkml:trace>
  <inkml:trace contextRef="#ctx0" brushRef="#br0" timeOffset="7640.4023">29828 7691 178 0,'-4'-9'14'15,"4"1"11"-15,0-2-10 16,0-2-7-16,0 1-2 0,0 1-4 15,1-1 1-15,6 2 0 16,-4 2-7-16,2 4 5 16,2 3 2-16,2 0-2 15,-1 5-5-15,2 7-2 0,-1 8 3 16,1 1 5-16,-5 4-2 16,-5-3 2-16,0-3 0 15,0-2 0-15,-7-6 2 16,-4-3 1-16,-2-3 0 15,0-5-1-15,1 0 0 16,-2 0 3-16,4-7 3 0,2-6 2 16,3 3 12-16,1-5-5 15,2 1-8-15,2-2-8 16,0 0-6-16,4 2 3 16,4 1-2-16,5 4-24 15,2 4-25-15,0 0-14 16,2 0-43-16</inkml:trace>
  <inkml:trace contextRef="#ctx0" brushRef="#br0" timeOffset="8421.5933">29669 9346 349 0,'8'-21'5'15,"-6"-3"-1"-15,0 5-2 16,-1 3 1-16,1 4 2 16,-2 2 1-16,0 5-2 0,0 2 2 15,0 3-5-15,0 0-4 16,0 0-4-16,0 14 6 15,0 8 0-15,0 7 3 16,0 13-1-16,4 5-1 0,3 7 1 16,0 3 0-16,7-3-1 15,4-2 0-15,4-11 0 16,3-6-1-16,5-11 1 16,5-9-3-16,0-7 3 15,5-8-1-15,-4-5 4 16,0-12-1-16,-4-6-1 0,-8-4 5 15,-9-5-3-15,-9-1-2 16,-6-3 0-16,-9-2 0 16,-16 1-3-16,-4-1 4 15,-2 5 11-15,-1 6 6 16,2 6-3-16,-1 6-3 16,4 7-8-16,6 7-5 15,4 1 0-15,7 4-2 0,3 6-20 16,7 3-15-16,7 1-20 15,13-1 23-15,6-5-48 16,11-6-47-16</inkml:trace>
  <inkml:trace contextRef="#ctx0" brushRef="#br0" timeOffset="8562.2215">30482 9289 348 0,'5'-1'-12'16,"-4"-6"14"-16,-1 5-118 16,0-5-15-16</inkml:trace>
  <inkml:trace contextRef="#ctx0" brushRef="#br0" timeOffset="9015.3125">30668 8877 257 0,'-5'0'70'15,"-3"0"-66"-15,3 0 8 16,1 0-10-16,-1 10-4 16,2 2 2-16,-3 2 0 15,3 2 0-15,3 2 1 0,0-4-3 16,0 0-1-16,0-1-2 16,9-4-4-16,3-2 9 15,3-4 1-15,0-3 4 16,5 0-4-16,2 0 0 15,1-3-2-15,2-2 4 0,2 1-3 16,0 4 6-16,-1 0-7 16,-5 7-3-16,-1 11 2 15,-4 1 0-15,-5 6 0 16,-6 0 6-16,-3-1 3 16,-2 1-3-16,-7 0 0 15,-13 0 1-15,-9 1-1 0,-9-2-6 16,-3-10-73-16,-1-6-130 15</inkml:trace>
  <inkml:trace contextRef="#ctx0" brushRef="#br0" timeOffset="9156">30655 8829 333 0,'17'-19'-31'15,"3"-1"27"-15,1 2-12 0,-1 4-86 16</inkml:trace>
  <inkml:trace contextRef="#ctx0" brushRef="#br0" timeOffset="9515.3504">31074 8640 271 0,'23'-13'30'16,"-2"-3"-24"-16,3 1-2 16,3 2 2-16,0 4-2 15,-2 4 0-15,1 5-1 0,-4 0-3 16,0 10-3-16,-4 14 1 16,-7 10-2-16,-8 10 1 15,-3 6 8-15,-7 6 1 16,-7-6-2-16,-6-5-1 15,2-10 2-15,8-10-4 0,3-11 0 16,2-7-1-16,5-5-1 16,0-2 0-16,8 0-5 15,6-5 12-15,13-8-7 16,5-3 3-16,11-4 4 16,8-3-9-16,-1 0 1 0,0 1 0 15,-3 4-26-15,-6 3-36 16,-10 2-18-16</inkml:trace>
  <inkml:trace contextRef="#ctx0" brushRef="#br0" timeOffset="10140.2963">29523 10056 204 0,'0'0'3'0,"7"0"1"15,3 0-2-15,7-1-1 16,0-3-4-16,8-1 2 16,6-4-1-16,1-2 3 15,6-2-1-15,4-3 6 16,4-5-3-16,5 0 2 0,6-5-1 15,4 0-3-15,4-3-1 16,3 0 1-16,3 1 1 16,2 0-1-16,-2 1-1 15,4 0 0-15,-2 0 2 16,2 2-4-16,4-3 2 0,-4-1 0 16,6-1 2-16,4-4-4 15,2 0 4-15,-2-1-4 16,-2 3 4-16,-10-1-7 15,-2 6 11-15,-12 2-6 16,-8 5 2-16,-5 2-2 16,-7-2 1-16,-1 3 2 0,-4 2 9 15,-2-3 4-15,-2 2-2 16,-3 3-4-16,0 3-3 16,-5 0-3-16,-3 4-3 15,0 4-3-15,-12 2-4 16,-7 0-64-16,-12 0-121 0</inkml:trace>
  <inkml:trace contextRef="#ctx0" brushRef="#br0" timeOffset="11562.0648">29023 9232 154 0,'-4'0'20'15,"4"0"-14"-15,0 0 4 16,0 0-2-16,0 0-5 15,0 0-2-15,4-3 1 16,4-4 0-16,4 1-1 16,3 1 0-16,-1-4 0 0,4 1-1 15,3 2 0-15,3-5 1 16,3 0-1-16,3-1-1 16,2-3 2-16,2-2-1 15,2-1 0-15,3-5 0 16,5 2 3-16,2-3-3 0,5-2 1 15,5-2-1-15,3 0-1 16,-1 1 4-16,4 0-3 16,0-3 0-16,-3 0 1 15,2 0-2-15,3-3 2 16,1 1-2-16,7-2 2 0,5-1-2 16,2 1-2-16,0-2 4 15,3 1 1-15,-4 1-5 16,-2 1-4-16,-3 1 1 15,-5 2-12-15,-2 2 21 16,-1 1-7-16,-1 0-3 16,-3 4 11-16,0 1-17 0,-1 1 7 15,-6 4 4-15,-3 0 11 16,-10 3-9-16,-7 1 1 16,-6 4-2-16,-4-1 4 15,-7 3-3-15,2-1 2 16,-5 3 1-16,0 1-2 0,0 0 0 15,-2 1-1-15,0 2 0 16,-2-1 0-16,0 2 1 16,-1 0-2-16,-1 0 1 15,0 0 0-15,-1 0 0 16,0 3-1-16,2 4 0 0,-1 2-2 16,-1 4 4-16,2-1 1 15,3 3 0-15,-1 0-2 16,1 5 2-16,5 2-1 15,0 1 1-15,2 4 2 16,-4-2-1-16,4 1-3 16,-5 1 1-16,-1-4 0 0,-1 4 0 15,-1-4 1-15,-2 4 3 16,-2 2 1-16,0 5-2 16,-1 1 19-16,-1 8-13 15,2 2-3-15,-3 1-1 16,3 0-1-16,2 1 0 0,2-4 2 15,1-4 3-15,5-2-4 16,-2 1-1-16,0-5 2 16,-3-2-4-16,0-1-2 15,-5-1 1-15,-4-6-2 16,1-3 1-16,-4-2-3 0,0-4 2 16,0-2 6-16,0-3-3 15,-4-2 3-15,1 0 1 16,-2 2-3-16,-1-3-2 15,-3 3 0-15,-5 3 0 16,-5 1-2-16,-9 0-3 0,-8 2-69 16,-7-5-85-16</inkml:trace>
  <inkml:trace contextRef="#ctx0" brushRef="#br0" timeOffset="12577.6155">29194 9070 189 0,'-9'-9'9'15,"1"0"43"-15,3 4-23 16,2 0-5-16,1 1-6 15,-2 2-4-15,3 2-5 0,1 0-4 16,0 0-7-16,0 13-2 16,1 6 3-16,6 8 1 15,8 7 0-15,3 5-1 16,2 7 1-16,7 3 1 16,1 4-2-16,5 0 2 15,1 4-1-15,2 0 2 0,-2 0 1 16,0-3-1-16,-2 0 3 15,-3-1-4-15,-1-4 1 16,-2-5-1-16,-3-1 0 16,-2-4 0-16,1-2-1 0,-5-5 1 15,2-1-1-15,-6-8 0 16,-3-3 2-16,-1-6-2 16,-5-5 1-16,2-2 0 15,-6-3-3-15,1-4 5 16,-1 2 2-16,0-2-4 0,0 0-1 15,0 0 1-15,2 0-1 16,-2 0 0-16,2 0 1 16,0 0-4-16,3 0-5 15,2 0 6-15,3 0 7 16,7-4-1-16,5-7-2 16,7-1-4-16,6-6 5 0,6 0-6 15,10-1 4-15,0-7 3 16,7 3-5-16,1-4-2 15,8 1 6-15,2-1 0 16,2 0-4-16,2 2-7 16,3 0 6-16,4-3-11 0,3 1 10 15,-2-2 4-15,4 1-1 16,5-5-20-16,-1 1 1 16,-4-1-10-16,-3 1 21 15,-7 0-35-15,-6 2 13 16,-6 1 39-16,-8 5-4 15,-2 2-4-15,-11 3 0 0,0 0 0 16,-4 3-1-16,-8 1 1 16,-1 2-2-16,-7 1-1 15,-5-1-63-15</inkml:trace>
  <inkml:trace contextRef="#ctx0" brushRef="#br0" timeOffset="13827.6358">31562 7313 180 0,'0'-14'13'0,"0"0"2"0,0 3 0 15,0 2-2-15,0 1-2 16,0 5 1-16,2 1-7 15,3 2-8-15,2 0 6 16,3 9-3-16,0 7 0 0,4 6-2 16,1 6 1-16,-3 2 1 15,3 10 0-15,-1 1 0 16,-1 9 1-16,0 0-1 16,-1 1 2-16,-1 1-2 15,-2-5-2-15,-2-10 2 16,-1-5 0-16,-3-5 2 0,-3-8-2 15,0-1 0-15,0-3 1 16,0-5 2-16,-1 1-1 16,-7-2-2-16,-1 0-5 15,-8-1-22-15,0-2-32 16</inkml:trace>
  <inkml:trace contextRef="#ctx0" brushRef="#br0" timeOffset="14093.2464">31512 7870 56 0,'-9'-6'166'0,"4"2"-156"16,1 1 15-16,3 0-10 15,1 3-12-15,0 0-10 16,5 3 3-16,5 6 5 16,2 2 1-16,2 4-1 15,1-4-1-15,2 0-3 0,1-4-5 16,3-3 15-16,4-4 2 15,1 0 16-15,-1-7-7 16,2-4-4-16,-3 2-12 16,2-1 1-16,-3-1-2 15,-1 0-3-15,-4-5-63 16,-2-4-45-16</inkml:trace>
  <inkml:trace contextRef="#ctx0" brushRef="#br0" timeOffset="14483.8476">31966 7325 181 0,'-15'0'17'16,"2"-7"-13"-16,-1 7-2 15,-1 6-3-15,3 8 1 16,-2 4 0-16,2 5-2 16,5 4-1-16,4-1 3 15,3 3-2-15,0-2 1 16,9-1-1-16,6-4 1 0,9-2 1 16,1-8 1-16,0-5-2 15,4-7 9-15,-4 0-7 16,-4-5 4-16,-2-9-3 15,-5-8 1-15,-5 1 7 0,-2-4 23 16,-5 1 10-16,-2-1-13 16,0 3-13-16,-2 6-12 15,-3-3-3-15,-3 11 1 16,3 2-4-16,-4 6-20 16,2 0-60-16,1 0 2 0,1 0-93 15</inkml:trace>
  <inkml:trace contextRef="#ctx0" brushRef="#br0" timeOffset="14640.0736">32158 7325 255 0,'2'-3'13'16,"0"-1"-13"-16,-1 3-3 15,6 1-16-15,-2-2-29 16,0-2-57-16</inkml:trace>
  <inkml:trace contextRef="#ctx0" brushRef="#br0" timeOffset="15061.9291">32299 7170 256 0,'-5'-5'-21'0,"3"-8"41"16,2 2-1-16,0 3-11 16,3 0 2-16,8-2-5 0,1 1-3 15,-1 2 0-15,1-1 0 16,0 2-1-16,-5 0-1 16,0-1 1-16,-2 2 0 15,0-4 4-15,-1 4 10 16,-3-1 1-16,6 0-7 0,-6 3 1 15,-1 0-3-15,4 1 0 16,-2 2-5-16,-1 0-4 16,3 0-5-16,3 3 4 15,-2 8-1-15,5 5 4 0,-2 6-1 16,3 2 0-16,-2 5 2 16,4 5 0-16,-5 0-1 15,4 1 2-15,0-1-1 16,-3-2-1-16,4 1 2 15,-1-5 0-15,-2 1-2 16,0-4-45-16,-3-6-18 0,-4-3-17 16</inkml:trace>
  <inkml:trace contextRef="#ctx0" brushRef="#br0" timeOffset="15218.1655">32426 7424 177 0,'-20'-13'16'16,"4"-1"15"-16,3 1-7 15,5 3-4-15,1-1 9 16,7 0-13-16,0 0-9 16,7 1-3-16,11-1-12 15,1-2-19-15,5 1-39 0,-4-4-22 16</inkml:trace>
  <inkml:trace contextRef="#ctx0" brushRef="#br0" timeOffset="15686.8846">32150 7363 155 0,'0'-7'2'0,"0"0"10"15,5 1 4-15,0 4-3 16,2 2-11-16,-1 0-2 0,-1 0-2 16,-1 6 2-16,-2 3 0 15,-2 2 2-15,0-1 0 16,0-1 1-16,-6-2-1 16,-2-1 1-16,-4-4 3 15,2-2-2-15,-5 0 0 0,-1 0 4 16,3 0 1-16,1-8-3 15,3 5-5-15,2-1 0 16,3 2-1-16,4-1-2 16,0-1-27-16,8 1-33 0</inkml:trace>
  <inkml:trace contextRef="#ctx0" brushRef="#br0" timeOffset="16218.0967">32311 7191 192 0,'-17'0'1'15,"2"-5"4"-15,2-2 15 16,2 2 3-16,2-2 0 16,4-1 5-16,2 1-7 0,1-2-4 15,2 2-11-15,0-1-7 16,7 0 1-16,3-1 5 16,2 4-6-16,0-2 4 15,0 1-4-15,3-1 2 16,-3 2 1-16,0 0-2 0,1 1 0 15,2-1 0-15,-1 1 0 16,-2 1 0-16,5 3 0 16,-3 0 0-16,-1 0-1 15,-1 0 0-15,0 0 0 16,-2 8-1-16,-1 5-4 16,2 1 5-16,0 6-1 0,-3 5 2 15,2 3-2-15,-1 5 1 16,-1 2 2-16,1 3-1 15,3 3 2-15,1-5-4 16,4-3 5-16,-1-3-2 16,0-5 0-16,2-3 0 0,-3-2-1 15,-1-6-7-15,-3-3-28 16,-9-8-29-16,-2-3-27 16</inkml:trace>
  <inkml:trace contextRef="#ctx0" brushRef="#br0" timeOffset="16437.3659">32340 7438 191 0,'-7'0'14'0,"5"-4"18"16,2-5-11-16,9 1-15 15,7 0 9-15,9-2-13 16,3-3-1-16,9 2 1 0,2-5-45 16,-5 2-19-16,0-6-96 15</inkml:trace>
  <inkml:trace contextRef="#ctx0" brushRef="#br0" timeOffset="16890.5437">31975 7907 167 0,'20'-4'-2'0,"4"-6"9"15,3-3 4-15,7 3-5 16,3-7-3-16,8 6-2 15,4-7 0-15,6 3 3 16,5-2-4-16,-1 0 2 16,-1 1 29-16,-2 2-28 15,-3 0-1-15,-7 3 2 0,-4 0-3 16,-8 2 0-16,-7 0 1 16,-3 2-3-16,-7 2 2 15,-7 3-5-15,-5 2-27 16,-5 0-3-16,-10 0-96 15</inkml:trace>
  <inkml:trace contextRef="#ctx0" brushRef="#br0" timeOffset="17187.4477">31997 7912 189 0,'16'0'-21'0,"4"0"30"16,3-5 12-16,9 0-15 15,4-2-3-15,7-3 0 16,2 3 0-16,4 0-1 0,1-1-2 15,-3-1 1-15,-2 5-1 16,-2-3 0-16,-9 0-1 16,-7-2-33-16,-15-2-145 15</inkml:trace>
  <inkml:trace contextRef="#ctx0" brushRef="#br0" timeOffset="18015.5118">32273 7539 9 0,'14'-5'17'15,"1"0"-15"-15,-4 0 0 16,0-1-2-16</inkml:trace>
  <inkml:trace contextRef="#ctx0" brushRef="#br0" timeOffset="19296.7654">31794 7401 102 0,'-6'-8'7'16,"3"3"3"-16,-1-2 13 0,3 1-4 16,-3 1-1-16,1 2-5 15,3-3-2-15,0 1-4 16,-2 1-3-16,2 1-1 16,-2-1 0-16,2 0-1 15,-1 1 0-15,-2 1 2 0,-1-1 0 16,1 3-1-16,-2 0 2 15,-1 0-5-15,1 0 0 16,-5 0 1-16,2 7-1 16,-1 0 1-16,-2 3-2 15,2 3 1-15,-1-1 0 16,3 7 0-16,-1-3-1 0,2 3 1 16,5 2-3-16,1 3 1 15,0 1 1-15,0 1 1 16,8 3-2-16,6-2 1 15,-1-1-1-15,8-1-3 16,0-7 3-16,0-1-2 0,6-3 2 16,0-7 4-1,-3-2 0-15,1-3 0 0,-4-2-1 16,3 0 3-16,-4-6 0 16,-3-2 0-16,0-5-2 15,-3-1 1-15,1-1-1 16,-7 0 0-16,3-3-2 0,-7-2 2 15,-2 1-1-15,-2-1 1 16,0-3 3-16,0 1-1 16,-6 1 0-16,-1-1 8 15,-4 3-10-15,3-1 3 16,-4 4-2-16,2 0 1 0,1 3 0 16,0 3-1-16,-2 1-1 15,1 0-2-15,-4 4 2 16,1 1-1-16,-4 0-1 15,1 1 2-15,0 3-3 0,-4 0 1 16,2 0 1-16,0 0-1 16,-3 0 0-16,4 3-1 15,2 1 2-15,0 0-1 16,4 1 0-16,2 4-1 16,0 0 1-16,4 5-4 15,1 7 4-15,3 3-2 0,1 6 2 16,0 4 0-16,1 3 2 15,11 1-6-15,3-6-45 16,4-5-14-16</inkml:trace>
  <inkml:trace contextRef="#ctx0" brushRef="#br0" timeOffset="19812.3507">32085 7420 122 0,'0'0'16'15,"0"0"7"-15,0-3-10 16,0 0-6-16,2 3-6 0,1 0 0 15,1 0-1-15,-1 0-1 16,2 6 1-16,-3 3-3 16,-2 1 4-16,0 3 0 15,0-2 0-15,-2 0 1 16,-5-4 2-16,0-4-1 0,-1 1 6 16,-4-4 5-16,4 0-4 15,-3 0-2-15,3 0 3 16,3-7 16-16,3 0-21 15,2-3-6-15,0 3-3 16,6-1 3-16,3-2-33 0,-2 2-38 16</inkml:trace>
  <inkml:trace contextRef="#ctx0" brushRef="#br0" timeOffset="20374.8247">32216 7241 188 0,'-11'0'5'0,"8"-3"9"15,-3 0 1-15,2-1 4 16,4 0-6-16,0 2-10 16,4-3-6-16,7 0 9 15,3-1-5-15,4-2 2 16,0 0-3-16,2 0 1 0,2-3 1 15,0 0-1-15,0 0 0 16,4-3-2-16,-6 4 1 16,0-1 1-16,-5 2 1 15,-4 2 0-15,-3 3-1 16,-3 0 1-16,-3 2 5 0,-2 2-14 16,1 0 5-16,-1 0-2 15,0 4 5-15,0 4-2 16,2 4 1-16,2 8 0 15,1 3 1-15,-2 4-2 16,9 8 0-16,-4 4 1 16,3 1-1-16,2 4 2 0,-3-1-1 15,3-2 0-15,0-4 0 16,-1 0 0-16,-2-6 1 16,2-2 0-16,-5-4 1 15,-2-2-1-15,-5-8-31 0,0-8-30 16</inkml:trace>
  <inkml:trace contextRef="#ctx0" brushRef="#br0" timeOffset="20593.5728">32345 7513 189 0,'0'-12'13'16,"15"-5"-4"-16,7 1-10 16,12-1-2-16,5-5 4 15,9 2 6-15,1-3-7 16,1 0-5-16,-7 0-54 16</inkml:trace>
  <inkml:trace contextRef="#ctx0" brushRef="#br0" timeOffset="21687.2287">32180 7563 163 0,'0'-12'14'0,"0"-1"7"16,0 0-3-16,0 2-5 0,-3 1-5 15,-4 1-4-15,0-2-3 16,1 4 2-16,0 2 0 16,1-3 0-16,2 3 18 15,-4 2-15-15,4 1-1 16,-1 2 0-16,3 0 0 16,-3 0-1-16,1 0-4 0,-1 7-2 15,1 4 2-15,-1 3 0 16,1 6-2-16,0 3 2 15,3 5-1-15,0 1-1 16,0 3 1-16,6-4 0 16,5 0-2-16,4-6-1 0,2-2 0 15,5-5 5-15,-1-4 3 16,2-8-1-16,1 0 2 16,-6-3 2-16,1 0 2 15,-2-6 2-15,-1-9 6 16,-3-1-6-16,-3-6-2 0,-3-6-2 15,-5-2-2-15,-2-5 1 16,0 0-2-16,-4-2-1 16,-8 2 2-16,1 5-3 15,-3 5-1-15,-1 5-1 16,3 7 1-16,-4-2 0 0,1 10-3 16,1 1 2-16,-2 4 0 15,2 0 0-15,-4 4 0 16,4 5 0-16,-3 7-1 15,7-2-9-15,-4 5-3 16,6 5-6-16,1 2-14 16,2 3-8-16,5 0-12 0,0-2-7 15</inkml:trace>
  <inkml:trace contextRef="#ctx0" brushRef="#br0" timeOffset="22140.3068">32076 7777 311 0,'-4'-3'-11'0,"0"-8"46"16,4 2-6-16,0 5-22 15,4 2-9-15,2 0 2 16,-6-1-114-16</inkml:trace>
  <inkml:trace contextRef="#ctx0" brushRef="#br0" timeOffset="27640.471">21788 10826 170 0,'-14'-12'37'0,"4"2"-33"16,-4-1 4-16,6-2 0 15,1 3 0-15,-3-2 8 16,5 3-9-16,3-3-3 16,0 4 1-16,2-5 1 0,0 2-2 15,7-1 16-15,8-5 1 16,4 3-19-16,3 1-2 16,5 7-1-16,0 6 2 15,2 0-6-15,-7 18 2 0,1 10-2 16,-9 12 5-16,-5 11 2 15,-7 6-4-15,-2 8 6 16,-2 1-1-16,-7-4-1 16,-2-9 0-16,4-10 0 15,0-11-1-15,2-12 1 16,1-7-1-16,1-8 0 16,1-2 1-16,-2-3 4 0,0 0-4 15,-3-3 2-15,2-6 0 16,0-5 2-16,0-1-2 15,-2-4-2-15,4 1 4 16,3-5-6-16,0 0 3 16,0 1-1-16,11 5-2 0,0 6-2 15,7 4 1-15,0 7-5 16,5 0 5-16,3 16-4 16,1-1 5-16,0 7 3 15,4-2-1-15,2-4-23 0,-1-4-25 16,2-8-14-1,-6-4-11-15</inkml:trace>
  <inkml:trace contextRef="#ctx0" brushRef="#br0" timeOffset="28046.6835">22325 10575 219 0,'0'-25'34'16,"-7"5"-25"-16,-2 7 1 0,4 1 2 16,1 7-3-16,1 5-3 15,-3 0-4-15,5 10-2 16,-1 8-1-16,2 4 1 16,0 7 0-16,2 3 0 0,6 3 1 15,4-6-1-15,5-2 0 16,5-5 0-16,2-7-1 15,3-4-2-15,0-7-1 16,0-4 4-16,-1-4 0 16,-4-7 4-16,-5-4-3 15,-6-5 0-15,-7-4 1 0,-4-1-1 16,-5 0 2-16,-15-1-2 16,-7 1 2-16,-2 7-2 15,-5 4 1-15,1 9-1 16,5 5-4-16,2 1 5 15,4 17-17-15,9 1-29 16,6 3-30-16,3-2-53 0</inkml:trace>
  <inkml:trace contextRef="#ctx0" brushRef="#br0" timeOffset="28531.0294">22994 10452 213 0,'-8'-17'15'0,"1"0"10"0,2 10-7 15,3 0 2-15,2 7 1 16,0 0-16-16,0 13-7 16,7 8 0-16,1 11 3 15,4 9 0-15,2 5 2 16,-1 8 0-16,-3 3-3 15,-3-5-61-15,-3-10-62 0</inkml:trace>
  <inkml:trace contextRef="#ctx0" brushRef="#br0" timeOffset="29546.5915">21983 11389 115 0,'3'0'3'16,"2"-9"-3"-16,4-4 1 15,6 1 2-15,4-4 1 0,4-4 3 16,6-1 0-16,7-2-1 16,3-3-4-16,-2 2 0 15,7-2-1-15,2-2 2 16,4-2-2-16,5-3 0 16,5-4 0-16,1-2-1 0,2 0 1 15,5-3-2-15,-4 2 2 16,5 0-1-16,-1 1 0 15,0 0 1-15,0-2-1 16,3 0 4-16,0 0 0 16,1-4 1-16,0-1 1 15,3 3 0-15,5-3 0 0,0 2 0 16,0 0 9-16,-2-2-11 16,1 0-1-16,4-1 1 15,-4-1-4-15,0-2 1 16,3 2-1-16,1-2 1 15,2 0-1-15,1-2 2 0,-4-1-2 16,3 1 0-16,-1-1 2 16,-2 4-2-16,-1 1-1 15,-3 5 1-15,-1-3 1 16,1 5-1-16,-7 0 0 16,-3-2 0-16,-3 2 0 0,-1 2 1 15,-3 1 1-15,-1 3-5 16,-5 2 6-16,0 2-3 15,-8 2 0-15,-5 4-35 16,-9 2-15-16,-12 5-89 16</inkml:trace>
  <inkml:trace contextRef="#ctx0" brushRef="#br0" timeOffset="30905.8612">22997 10056 203 0,'0'0'-49'16,"0"-3"69"-16,0-3-17 15,0 1 1-15,0 2 3 16,0-3-1-16,0 2-4 0,2 1 3 16,5 0 0-16,0 1-2 15,6 2-3-15,1 0 1 16,6 7-1-16,-1 9-1 16,3 5 5-16,1 3-3 15,1 2-1-15,-3-1 3 0,-3-4-3 16,-2-1 2-16,-1-5-3 15,-6-5 2-15,-6-5 0 16,0-1-1-16,-1-1 0 16,-2-3 3-16,0 0 45 15,-2 0-15-15,-6-5-24 16,-6-2-4-16,-8-3-3 0,-3-3-1 16,-2-1 1-16,-2 0-1 15,-2-5 1-15,-1 0-2 16,3-4 0-16,0 0 1 15,5 1-2-15,1-3 3 16,2 4 13-16,6-1 1 0,3 4 7 16,9 4-11-16,3 0-10 15,3 5-4-15,14 2 4 16,5 5-2-16,0 2 1 16,7 0-1-16,4 4 1 0,-1 4-1 15,0 5 1-15,-1-2-2 16,1-2 2-16,-5-4 1 15,-3-3-1-15,-3-2-1 16,-5 0-1-16,-1 0 1 16,-6-4 3-16,-2-5-1 15,-2-2 1-15,-3-2-2 16,-2-6 1-16,0-2 0 0,0-4 0 16,-2 0 1-16,-2-2-2 15,-1 1-1-15,2 2 1 16,1 4-1-16,2 0-1 15,0 3 1-15,2 5-2 16,3 3-1-16,4 2 2 0,2 3 0 16,1 4-1-16,6 0 0 15,-2 13-3-15,4 5 4 16,4 3 0-16,-2 6 1 16,0 0 2-16,4-1 1 0,-1-1-2 15,0 0 0-15,1-3-1 16,1-3-52-16,-3-6-24 15,-6-6-23-15</inkml:trace>
  <inkml:trace contextRef="#ctx0" brushRef="#br0" timeOffset="31124.577">23803 9758 219 0,'2'7'39'16,"-2"6"-38"-16,3 6-2 0,3 8 1 16,3 0 1-16,0 5-1 15,3-2 1-15,1-1 0 16,3-4 0-16,1-3 1 0,0-10-2 16,0-5-26-16,-2-7-87 15</inkml:trace>
  <inkml:trace contextRef="#ctx0" brushRef="#br0" timeOffset="31796.4295">23990 9264 231 0,'-11'-14'22'16,"2"-4"-21"-16,7 0 3 15,2 3-2-15,7 2-5 16,10 2 5-16,6 5-1 15,4 6-3-15,2 0 3 0,2 19-2 16,-1 6 0-16,1 6 2 16,-5 9 0-16,-1 5 0 15,-5 4 0-15,-6 1 2 0,-4 0-2 16,-5-6 2-16,-5-6-2 16,0-9-1-16,0-8-15 15,-7-9 10-15,-3-6 4 16,2-4 3-16,1-2-2 15,0-2 14-15,-1-11-13 16,1-6 3-16,2-5 0 16,1-2-3-16,1-4 4 0,3 0 1 15,0-1-2-15,0 6 9 16,7 2 4-16,1 4-2 16,1 6 4-16,4 4-17 15,3 4 0-15,0 4-1 16,3 1 0-16,-2 1 1 15,3 9 0-15,-1-1-23 0,0 0-31 16,-4-5-23-16,0-4-91 16</inkml:trace>
  <inkml:trace contextRef="#ctx0" brushRef="#br0" timeOffset="31952.6501">24509 9229 249 0,'0'-15'22'15,"0"1"-6"-15,-3 4-3 16,3 4-3-16,0 3-9 0,0 1-1 16,1 0-14-16,1-6-56 15</inkml:trace>
  <inkml:trace contextRef="#ctx0" brushRef="#br0" timeOffset="32187.0001">24525 8937 257 0,'6'-12'20'0,"1"2"-22"16,7 6 2-16,4 4 0 15,7 2-1-15,1 14-1 16,3 7 1-16,0 6 3 15,0 5 1-15,-4 3-1 0,1 0 2 16,-11-4-2-16,-3-6-22 16,-11-10-79-16</inkml:trace>
  <inkml:trace contextRef="#ctx0" brushRef="#br0" timeOffset="32343.2721">24683 8735 232 0,'25'-38'-41'0,"-5"2"71"16,-8 4-149-16</inkml:trace>
  <inkml:trace contextRef="#ctx0" brushRef="#br0" timeOffset="32655.7484">25257 8924 328 0,'0'0'13'16,"-3"-9"-5"-16,3 9-6 16,0 10-6-16,2 14 3 15,6 9 1-15,6 12 1 16,0 5 1-16,7 2 0 0,-1-6-53 15,0-10-101-15</inkml:trace>
  <inkml:trace contextRef="#ctx0" brushRef="#br0" timeOffset="33469.4968">24367 8874 157 0,'-5'0'-30'0,"1"0"68"16,2-5-5-16,2-4-15 15,2-6-7-15,12-3-7 16,6-1-1-16,5-4-1 0,4-1-2 16,5 0 2-16,-2-2 1 15,1 3-2-15,-1 0-29 16,-3-4-110-16</inkml:trace>
  <inkml:trace contextRef="#ctx0" brushRef="#br0" timeOffset="34000.71">25367 8426 301 0,'-11'-5'-75'0,"1"-15"104"16,-1 2-17-16,3 0-5 16,3-1-4-16,3-1 3 15,2 2-3-15,0 2-1 16,4 3-4-16,5 3 1 0,4 3 2 15,1 7 0-15,-1 0-1 16,2 9-1-16,-2 12 1 16,0 11 0-16,-5 6 0 15,-1 4 0-15,-6 7 1 0,-1 1 0 16,0-4 0-16,0-3-1 16,0-8 1-16,0-2-1 15,0-12 1-15,0-5-1 16,0-5 0-16,2-8 0 15,1-3 0-15,4 0 0 16,4-10-7-16,6-6 7 0,4-4 0 16,8-5-2-16,2-2 4 15,3 1-1-15,0 0 0 16,1 0-1-16,-1 2 1 16,-3 3 0-16,-2 0-6 0,-6-6-73 15,-2-3-110-15</inkml:trace>
  <inkml:trace contextRef="#ctx0" brushRef="#br0" timeOffset="34406.932">25848 8103 282 0,'-17'-5'-45'16,"2"-3"58"-16,3 3-13 15,5 2 3-15,2-1 9 0,5 0-6 16,0-3-1-16,6 2-7 16,8-6 1-16,6-1 2 15,8-1 0-15,0-3 2 16,1 1-3-16,-1-2 0 16,-3 3 1-16,1 2-1 0,-6 2 2 15,-5 0-2-15,0 5 0 16,-4 2-2-16,-4 0 2 15,-4 3 0-15,-1 0-2 16,1 4 2-16,-3 6 0 16,0 3 0-16,-3 7 1 0,-2 1-2 15,-1 4 3-15,-1 6-2 16,4 0 2-16,-2 3-2 16,3 7-2-16,-1 7 4 15,3 7-2-15,0 12 1 16,0 6-1-16,-3 10 2 15,-4 0-25-15,-7-12-119 0</inkml:trace>
  <inkml:trace contextRef="#ctx0" brushRef="#br0" timeOffset="35188.1211">21345 11268 195 0,'0'-8'32'0,"0"3"-28"0,0-1-3 16,0 5-1-16,5-1-1 15,0 2 1-15,1 0 0 16,1 0 0-16,0 7-2 15,-3 5 1-15,-4 6 4 16,0 9 0-16,0 4 0 0,-9 3 0 16,-4 1-2-16,1-3 0 15,-2-2 0-15,1-3-1 16,2-5 0-16,4-4 1 16,4-4-2-16,3 0 2 15,0-3-1-15,7 2-1 0,12-3 1 16,8 1-2-16,9-1 1 15,7 0-1-15,4-1-2 16,7-3-12-16,2-2-19 16,-1-4-56-16</inkml:trace>
  <inkml:trace contextRef="#ctx0" brushRef="#br0" timeOffset="35953.7011">22598 12491 330 0,'2'-6'-41'16,"-2"1"47"-16,0 5-4 15,0 0-2-15,0 0-2 16,0 4 0-16,0 8 4 16,0 4-2-16,0 6 2 15,-9 1-1-15,0 4 1 0,0 3 0 16,-6 0-1-16,3 1 2 16,-5 1-2-16,-2 0 1 15,-1 0-1-15,3 2-1 16,-3 0 1-16,1-6-1 15,5 0 1-15,2-8-1 0,4-2 0 16,3-5 0-16,3-4-1 16,2 0-3-16,0-4-2 15,11 1 2-15,4-3 2 16,7-1-3-16,0 0 3 16,9-2 2-16,1 0 2 0,0-2 5 15,3-3-3-15,1 1 0 16,-2-2-2-16,-2 5 0 15,1 1-1-15,-5 0 0 16,-1 0 0-16,0 0 2 16,-4 3 0-16,1 1-1 0,-6-2-17 15,-8-2-44-15,-4-2-80 16</inkml:trace>
  <inkml:trace contextRef="#ctx0" brushRef="#br0" timeOffset="37298.6206">23013 12284 184 0,'0'-7'18'16,"0"-2"-4"-16,0-2 10 15,0 1-11-15,2 3 4 0,-1-3-13 16,1 5-1-16,0 3-2 15,0 1 0-15,0 1-2 16,0 0-7-16,0 1 7 16,-2 12 1-16,0 1 3 15,0 8-1-15,0 3-1 16,-2 3 1-16,-4 2-3 0,2-1 2 16,3-1 0-16,1-6-1 15,0-6 0-15,0-4 1 16,3-5-4-16,7-3 1 15,2-2 0-15,1-2-2 16,3-2 6-16,0-7-2 16,3-3-1-16,0-1 2 0,-4 1 1 15,2-1-6-15,-3 3-14 16,-4-3-1-16,-2 4 4 16,-2 2 7-16,-6-2 7 15,0 0 2-15,0 2 1 16,0 0 11-16,-6 1 13 0,-1 3-3 15,-1 1-5-15,1 0-8 16,0 2-4-16,2 0-1 16,2 0-1-16,-1 0 8 15,4 0-9-15,0 7-15 16,0 4 7-16,6 3 2 0,4 3 2 16,0 2 1-16,5 2 0 15,1 1 0-15,1-4 1 16,-2 0 0-16,2-4 0 15,-5-1-1-15,-1-6-39 16,-5-7-31-16</inkml:trace>
  <inkml:trace contextRef="#ctx0" brushRef="#br0" timeOffset="37532.9806">23315 12111 136 0,'12'0'171'0,"1"0"-171"16,1 0 4-16,3 0-4 16,4 4-1-16,2 8 1 15,-1 5 1-15,-6 3 1 16,0 2 2-16,-9 4-2 15,-5 0-33-15,-4-3-40 16</inkml:trace>
  <inkml:trace contextRef="#ctx0" brushRef="#br0" timeOffset="37704.8458">23281 11988 437 0,'18'-34'-25'16,"-1"2"25"-16,3 11-2 16,1 6-38-16,-1 11-93 15,-3 0 31-15</inkml:trace>
  <inkml:trace contextRef="#ctx0" brushRef="#br0" timeOffset="37970.4407">23947 11988 398 0,'7'12'20'16,"-7"-2"-25"-16,0 0 1 15,2 6 3-15,1 4 0 16,4 1 3-16,2 4-2 16,1-2 0-16,0 4-6 15,-1-4-78-15,-1-8 12 0,-7-8-85 16</inkml:trace>
  <inkml:trace contextRef="#ctx0" brushRef="#br0" timeOffset="38673.5139">24041 11651 207 0,'1'3'76'0,"1"3"-62"15,0 3-22-15,5 5 7 16,3 7 0-16,3 3 1 16,1 1-3-16,3 4 2 0,-2-5 1 15,0-1 0-15,-1-3 0 16,-2-5 0-16,-4-5 2 16,-2-2-3-16,-3-5 2 15,-3-2 2-15,0-1 40 16,-2 0 22-16,-5 0-39 15,-1-7-15-15,-4-6-5 0,0-4-2 16,-1-4-1-16,1-3 0 16,0-2-3-16,0-3 1 15,5 6-1-15,0 1-1 16,2 7-3-16,3 2 8 0,2 6-2 16,0 0-5-16,2 3-9 15,7 2 13-15,3 0-2 16,6 1 2-16,-2 1 1 15,4-2-3-15,2-2 2 16,-1-1-1-16,2-2 0 0,1-6-8 16,-2 0 10-16,0-2 3 15,-3-1-3-15,-1-2-1 16,-2 0-2-16,-6 0 1 16,0 3 1-16,-5-3-1 15,-1-2 1-15,-3 4 1 16,-1 0-1-16,0-1 1 15,0 5-1-15,0 1 0 0,0 3 1 16,0 2 0-16,0 4 1 16,0 2-6-16,0 0-2 15,4 8 2-15,7 4 5 0,0 4-1 16,4 4 0-16,2 1-1 16,1 6 1-16,1 1-1 15,3 4 0-15,2 3-1 16,-2-2-26-16,4-1-20 15,-1-3-30-15,-3-11 7 16,-3-9-143-16</inkml:trace>
  <inkml:trace contextRef="#ctx0" brushRef="#br0" timeOffset="38861.0485">24877 11442 426 0,'2'-3'4'16,"-2"-3"13"-16,0 6-11 16,0 2-9-16,5 12 1 15,2 6 4-15,0 5-2 0,1 3-5 16,-1 7-33-16,0-3-12 16,-7-2-28-16,0-10-3 15</inkml:trace>
  <inkml:trace contextRef="#ctx0" brushRef="#br0" timeOffset="39704.7182">25105 10775 360 0,'0'-14'8'16,"0"-1"-3"-16,0 5 10 15,0 4-10-15,11 6-13 16,3 0 9-16,3 11-8 16,4 9 2-16,-1 6 4 15,-6 11 4-15,1 5 1 0,-9 3-2 16,0-1 3-16,-6-5-10 15,0-3-13-15,0-9 5 16,-2-8-8-16,-7-4 6 16,1-7 6-16,-4-4 8 0,3-4 2 15,-4 0 2-15,1-2 1 16,0-6 16-16,2-5 5 16,3 1-3-16,0-1 7 15,2 2-9-15,3 3-12 0,2 2-4 16,0-1 2-16,2 2-6 15,7 1-1-15,3-3 1 16,8 1-10-16,2 3 18 16,-3 3-8-16,3 0-31 15,-5 0-80-15,-7-2-29 16</inkml:trace>
  <inkml:trace contextRef="#ctx0" brushRef="#br0" timeOffset="39892.1752">25374 10755 432 0,'0'-14'6'0,"0"2"-5"16,0 3-1-16,0 5 0 16,0 4-7-16,6 0-34 15,-3 8-20-15,-3 2-37 0,0-1-35 16</inkml:trace>
  <inkml:trace contextRef="#ctx0" brushRef="#br0" timeOffset="40079.7358">25558 10522 304 0,'17'-5'17'16,"-2"1"-12"-16,2 4-6 15,2 4 0-15,-1 11 0 16,1 7 4-16,-6 6-2 0,-4 8 3 16,-6-2-1-16,-3 0-56 15,-6-12-63-15</inkml:trace>
  <inkml:trace contextRef="#ctx0" brushRef="#br0" timeOffset="40235.9722">25475 10513 206 0,'1'-33'113'0,"6"2"-106"15,7 4-3-15,1 5-8 16,11 7 3-16,-1 4-57 0,0 7-32 16</inkml:trace>
  <inkml:trace contextRef="#ctx0" brushRef="#br0" timeOffset="40423.4746">26030 10490 338 0,'1'21'-4'0,"-1"6"2"15,0 7 2-15,0 7 1 16,0 0 1-16,0 1-1 15,0-6-28-15,0-10-23 16,0-5-2-16,0-14-2 16</inkml:trace>
  <inkml:trace contextRef="#ctx0" brushRef="#br0" timeOffset="41610.9105">24238 9722 87 0,'-4'3'6'0,"1"-3"14"15,3 0 32-15,0 0-35 16,5-8-23-16,11-2 13 16,9-3-3-16,5-5-2 15,12-1-3-15,3-5 3 0,7-2-1 16,6-5 0-16,6-2-35 16,1-5-36-16</inkml:trace>
  <inkml:trace contextRef="#ctx0" brushRef="#br0" timeOffset="42282.6952">26145 9763 236 0,'-19'-8'10'0,"5"-5"2"16,8 1 3-16,4 3 7 0,2 1-28 15,2 3 6-15,11 2 1 16,6 3 0-16,0 0-1 15,3 8-3-15,1 9 3 16,3 6-2-16,-2 4 4 16,-2 6-2-16,-2 1 1 0,-4 2-3 15,-5 2-6-15,-2-4 13 16,-8 0-5-16,-1-6-3 16,0 1-10-16,-6-6 10 15,-6-2-1-15,0-8 0 16,-2-5 4-16,3-4 0 0,-2-4 1 15,4 0-1-15,2-7 3 16,2-5 8-16,1-5 8 16,4 1-17-16,0-1 7 15,2 2-5-15,10 1 1 16,3 5-5-16,2 2 2 16,3 1-2-16,2 5 0 15,4 1 0-15,1 0 0 0,-3 0-2 16,5-2-50-16,-4-1-35 15,0-10-85-15</inkml:trace>
  <inkml:trace contextRef="#ctx0" brushRef="#br0" timeOffset="42657.6689">26481 9610 388 0,'-26'-12'-73'0,"3"-3"97"16,4 1 2-16,4 2 0 16,8 3-15-16,3 0-2 15,4-2-6-15,9-3-8 16,9-4 3-16,11-2 4 16,7-3-2-16,7-2-1 0,6-3 1 15,-3 4 3-15,3-1 0 16,-8 5-4-16,-2 0-6 15,-4 3-2-15,-6 4 0 16,-3 3 9-16,-4 3-1 0,-4 4 1 16,-4 3-1-16,-1 3-1 15,-4 14-4-15,-2 8-2 16,-4 12 6-16,-3 10-2 16,0 13 5-16,-7 9-3 15,-10 10 2-15,-5 13 5 16,-10 10-1-16,-19 9-1 0,-14-4-92 15</inkml:trace>
  <inkml:trace contextRef="#ctx0" brushRef="#br0" timeOffset="43485.7343">25261 11011 269 0,'11'-17'3'0,"-4"5"-1"15,4-1-2-15,0 6 0 16,0 3-1-16,3 1 0 16,0 3-2-16,4 0 2 15,4 0 1-15,1 0 1 0,6 0-2 16,3 0 3-16,1 0-4 16,-5 0-63-16,-1-11-67 15</inkml:trace>
  <inkml:trace contextRef="#ctx0" brushRef="#br0" timeOffset="44220.0812">24959 10811 204 0,'-7'-9'14'0,"5"-4"14"16,2 3 1-16,0-3-20 15,12-1-8-15,0 1 0 16,8 3-2-16,1 1 1 16,4 5-1-16,4 4 1 0,2 0-2 15,-1 2-1-15,-1 12 3 16,0 1 2-16,-6 4-4 16,-4-1 1-16,-2 2-1 15,-3 0-5-15,-4-1 7 16,-3-1-7-16,-6 0-6 0,-1 3 14 15,0-2-1-15,-7 3-2 16,-4-2 0-16,-1-1 3 16,-1-3 0-16,-1 0-1 15,0-3 1-15,-1-4 0 16,5-2 2-16,-2-4 1 0,3-1 8 16,2-2 14-16,2 0 18 15,2 0-14-15,0 0-6 16,1-2 3-16,2-3-15 15,2-2-10-15,9-2 1 16,5 4-7-16,4-2 9 16,9 3-7-16,7 4 2 0,6 0-3 15,7 1-39-15,7 2-47 16,4-3-5-16</inkml:trace>
  <inkml:trace contextRef="#ctx0" brushRef="#br0" timeOffset="46938.5977">22532 13392 227 0,'0'0'9'0,"0"-8"-5"0,0 1 0 16,12-2-3-16,2-3-2 16,6-4 1-16,7 0 1 15,0-2-1-15,6-4-1 16,2 2-1-16,5-4 2 0,3-1 0 15,4-1 0-15,1-3 1 16,0 1-3-16,1-1 2 16,2-3 0-16,2 1 1 15,3-2-1-15,0-3 1 16,3-3 1-16,4 2 1 16,0-5-1-16,0-1 1 0,1 0 2 15,4 3 1-15,-3-3-1 16,2-2-2-16,1 0-1 15,0-5 0-15,0 2 7 16,3-4-7-16,2 1-3 0,2-1 4 16,6-2-3-16,0-1-1 15,-1-4 3-15,5 0-2 16,3-7 1-16,2 4 0 16,-5-6 2-16,2 4-3 15,-1 2 2-15,4 2-2 16,-7-1 1-16,-3 2-1 0,1 1 0 15,1 0 1-15,-2-1-2 16,1-2 2-16,4-1-1 16,2 1 0-16,7-5 0 15,-2 0 0-15,-2-6 0 16,6 1 1-16,-2 0-1 16,-3 0 1-16,-3 1 0 0,-2 6-1 15,-1 2 1-15,-4 4-1 16,-5 5 0-16,2 2 0 15,-1-2 0-15,4-2 0 0,-6-2 1 16,6-7-1-16,1-6 1 16,5-6-1-16,-1-3 1 15,-7 2 2-15,-7 6-1 16,-9 8-1-16,-9 12 0 16,-13 10-1-16,-11 9 2 15,-6 8-2-15,-2 1 1 0,-5 3 1 16,0-1 0-16,-3-4 4 15,-1-1-2-15,1-10-1 16,-4-2 5-16,-4-4 2 16,-6-2 2-16,0 0 1 15,-9 2-1-15,-9 2-6 16,-2 5-1-16,-5 2-6 0,-2 5 1 16,1 3 1-16,2-2 1 15,2 3 0-15,-1-4 0 16,-3 2-2-16,4-1 1 15,-4 0-1-15,1 0 1 16,-2 1-1-16,0 1 1 0,4 1 0 16,0 3 2-16,1 2 1 15,2 1 0-15,-1 4-3 16,3 1 0-16,0 3-1 16,-2-2-1-16,0 7 1 15,1 2-1-15,-1 1 0 0,0 2 0 16,4 0-1-16,-4 0 1 15,1 7 0-15,-3 6 0 16,-3 2 3-16,-2 4-2 16,-2 0 0-16,-3 3 0 15,-2 3-5-15,1-3 3 16,-2 3 0-16,1 0 1 0,-4 4-1 16,0 0 1-16,-5 3 0 15,-1 0-1-15,-2 0 0 16,-6 2 1-16,0 2-3 15,-2-1-2-15,-3 1-9 0,-5 0 7 16,1 1 2-16,-1 1 4 16,-1-1 1-16,-2 2 1 15,1 2 0-15,-4-2 0 16,-3-1-1-16,-1-1 2 16,-4 2-2-16,0 0 2 0,-4 1-1 15,4 1 0-15,-4 1 0 16,3 3 1-16,1-2-2 15,1 3 1-15,2-2 0 16,2-2 0-16,0 1 1 16,3-2-1-16,2 2 1 15,0 3-1-15,3-1-1 16,-1 3 2-16,3 0-1 0,-4 2 1 16,-1 0-1-16,1 4 0 15,1-1 0-15,-4-1 0 16,-3 3 0-16,5-1 0 0,1-4 1 15,-1 3-1-15,1-1 0 16,-1 4 1-16,-3 4-2 16,-4 2 1-16,-2 4 0 15,-1 0-1-15,-4 2 2 16,-1-2 0-16,1 2-1 16,2-1-1-16,2 1-2 0,1 2 3 15,-1 0 2-15,2-1-2 16,3 1 0-16,0-2 0 15,1 0 0-15,2 1 0 16,4-5 1-16,-1 0-1 16,4-2-1-16,5-5 1 15,2-3 0-15,6-4 2 0,1-2-2 16,8-5 0-16,0 1 0 16,0-4-1-16,2-1 1 15,5-3 1-15,-1-3-2 16,4 0 1-16,4-5 1 0,4 1-3 15,-1-6 3-15,6-2-2 16,0-3 3-16,3-2-3 16,4-5 2-16,-1 0-2 15,3-2 0-15,1 0 1 16,1-1-1-16,-1 4 0 16,3-2 2-16,-1 2-4 0,3 6 0 15,1-2 1-15,0 2 0 16,0 0-1-16,3-2 0 15,6 4 1-15,4-1-1 16,1 1 1-16,2 0 2 0,2 1-1 16,2 3-1-16,5-1 2 15,0 1 0-15,2 2-2 16,3-4 1-16,1 2 1 16,5-2 0-16,-6-3 0 15,5-2 3-15,-3 0-3 16,1-4 3-16,-5 0 6 0,5-4-1 15,-3-1 5-15,2-4-3 16,1-3-2-16,-3-1 0 16,3 0-1-16,-5 0-1 15,3-4 2-15,-7-3-4 16,2-1 1-16,-1-5-1 0,-3 4 0 16,0-4-2-16,-3 1 1 15,1 1-2-15,-3-1 2 16,3 3-2-16,0-2 0 15,1 2-1-15,1 2 3 16,3-2-3-16,2 0 1 0,-1-2-69 16,-5-8-41-16</inkml:trace>
  <inkml:trace contextRef="#ctx0" brushRef="#br0" timeOffset="48126.0128">22332 11303 189 0,'-5'0'-26'0,"-2"-4"61"15,2-4-16-15,-1-3 1 16,2-4-10-16,3 1 13 16,1-2-16-16,0 2 2 15,0 0 2-15,0 3-5 16,0 2-3-16,0 2 2 0,0 3-2 16,0 3 0-16,0-1 0 15,0 2-5-15,1 0 0 16,4 3 0-16,3 8 3 15,3 1-3-15,-1 8 3 0,5 4 0 16,3 2 0-16,0 4 0 16,2 6-1-16,-1 2 0 15,3-1 0-15,-2-3 1 16,-1-2-1-16,1-1 1 16,-1-8 0-16,-4-2 3 0,4-1-3 15,-5-2-1-15,-2-3 0 16,4 2 0-16,-5-5 1 15,0 1-1-15,-4-5 0 16,0 0 1-16,-2-1-1 16,-1-4 0-16,-1 1 1 15,-2-2-1-15,-1-1 2 0,2-1-2 16,-2 3 0-16,2-2 1 16,-2-1-1-16,2 2 1 15,-2 2-1-15,1-2 0 16,1-1 1-16,0 3-1 0,-1-1 0 15,1 1 1-15,2-3-1 16,-3 3 0-16,1-1 0 16,2 3 0-16,-3-1 1 15,4 2-1-15,-3-1 1 16,1 1-1-16,1 2 2 16,-3 0-17-16,-1 0-37 0,0-2 21 15,0-1-31-15,-3-6-99 16</inkml:trace>
  <inkml:trace contextRef="#ctx0" brushRef="#br0" timeOffset="48500.9978">22526 11794 159 0,'-4'2'-7'0,"-1"-2"21"15,4 0 0-15,1 0-3 16,0 0-7-16,0 0-7 16,0 0-4-16,5 0 3 15,4 1 0-15,0 1 6 16,5 0 0-16,3 0 5 16,-2-1-2-16,5 1 0 0,-1 0 4 15,-4-2-1-15,6 0-3 16,-6 0 3-16,5-5 6 15,-1-4 12-15,-4-2-15 16,2-1 7-16,-3-5-4 0,-2-1 0 16,-1-1 0-1,0-4 8-15,-1-6-11 0,0 1-5 16,-1-5-2-16,-1 3 1 16,4 0-5-16,-5 0 1 15,-4 1-64-15,-3-1-39 0</inkml:trace>
  <inkml:trace contextRef="#ctx0" brushRef="#br0" timeOffset="49235.3173">22225 11283 165 0,'0'0'18'0,"0"0"-13"16,0 0 0-16,0 0-4 15,0 0 14-15,0-2-13 16,0 2 0-16,0-1 3 16,0-3-2-16,-2 1-2 15,1-2 0-15,-2-6 0 0,1 0 4 16,0 0 1-16,1-1 4 15,-3-3-7-15,1 3 17 16,-1 1-16-16,-1 2-3 16,2 1 4-16,-4 2 5 0,4 1-1 15,-1-1-1-15,1 3-1 16,-1-1-3-16,4 1 0 16,0-3 1-16,0 2-2 15,0-2-3-15,6 2-1 16,5-3 2-16,1 0-1 15,2 1 0-15,3 4-1 0,1 2 0 16,1 0-1-16,0 0 3 16,1 6-1-16,4 3 0 15,1 0 0-15,4-2-13 16,3 2-9-16,2-2-4 16,-1-4-34-16,-6 1-82 0</inkml:trace>
  <inkml:trace contextRef="#ctx0" brushRef="#br0" timeOffset="49922.7572">22200 11164 132 0,'-5'0'4'15,"-3"2"1"-15,4-2-2 16,1 5 1-16,-1 0-2 0,2 6-1 16,-1 3-2-16,1 6 1 15,2 5 1-15,0 2-2 16,0 1 1-16,0 2 2 16,2-2 0-16,5-7-1 15,0-4-1-15,1-4 1 16,-1-8-2-16,1-1-4 0,-1-4 7 15,3 0 3-15,-3-5-1 16,0-8 0-16,2-3-21 16</inkml:trace>
  <inkml:trace contextRef="#ctx0" brushRef="#br0" timeOffset="50188.3719">22252 11155 133 0,'-4'-4'10'16,"-5"1"24"-16,5-2-7 15,1-1 0-15,3 0-12 16,0 1 7-16,3 0-18 16,11-2-3-16,3 0-1 15,5 3 1-15,2 0 0 16,8 4-1-16,0 0 1 0,2 0-1 15,2 2 1-15,0 4 0 16,-1 3 0-16,-4 0-32 16,-6-1-27-16,-5 0-92 15</inkml:trace>
  <inkml:trace contextRef="#ctx0" brushRef="#br0" timeOffset="50813.3668">22487 11920 105 0,'-4'-4'64'0,"1"2"-59"0,3-2 2 16,0 0 0-16,3 1-8 15,9 1 1-15,7-5-2 16,4 3 2-16,4-1 2 0,2-1-2 15,5-2 2-15,0-2-2 16,0 2 1-16,0-5-1 16,-1-1-29-16,-6-2-28 15</inkml:trace>
  <inkml:trace contextRef="#ctx0" brushRef="#br0" timeOffset="51141.448">22868 11562 215 0,'-15'-2'19'16,"0"1"-10"-16,0-1-2 0,2 2 22 15,2 0-15-15,1 0-1 16,-1 7-8-16,3 7-3 16,0 5-2-16,1 6-1 15,0 6 1-15,0 3 1 16,0-2-1-16,2 0 1 0,4-1 0 16,-1-7-1-16,0-2 1 15,0-4-1-15,-1-3-42 16,-5-5-12-16,-4-3-124 15</inkml:trace>
  <inkml:trace contextRef="#ctx0" brushRef="#br0" timeOffset="51375.7896">22503 11853 226 0,'-8'0'34'15,"7"0"-23"-15,1 0-5 16,0 1-8-16,6 3 1 16,6-1 1-16,5 4-1 15,-2-1 1-15,7-1 1 0,-3-1 0 16,5-2 0-16,-2-2-8 16,-3 0-34-16,-1 0 5 15,-1 0-34-15</inkml:trace>
  <inkml:trace contextRef="#ctx0" brushRef="#br0" timeOffset="51703.9123">22801 11591 114 0,'0'0'30'16,"0"0"2"-16,0 8-24 15,0 12-4-15,0 5 2 16,0 9 0-16,0 10-4 0,0 1-1 16,-5 2 1-16,-9-3-83 15</inkml:trace>
  <inkml:trace contextRef="#ctx0" brushRef="#br0" timeOffset="54000.7673">22263 11210 120 0,'-2'0'18'0,"-3"-2"-11"16,-3 1-4-16,1-1-3 15,1 0 0-15,0 0 2 0,0-1 1 16,-2-1 5-16,3 1 5 15,-2-3-5-15,2 2 2 16,-2 1-4-16,1 1-1 16,1 2-1-16,-1-1-3 15,1 1 0-15,2 0 1 0,-1 0 0 16,3 0-1-16,-4 1 0 16,2 4-1-16,1 7 1 15,-2 0-1-15,3 2 0 16,-3 4 0-16,2 5 0 15,-1 0 0-15,1 3 0 16,2 2 0-16,0-1 0 0,0-2 1 16,0-4-1-16,5-1 0 15,4-4 1-15,0 0-1 16,0-6 1-16,0 3-1 16,0-6-2-16,-1-3-31 15,-3-4-37-15</inkml:trace>
  <inkml:trace contextRef="#ctx0" brushRef="#br0" timeOffset="54313.27">22217 11148 227 0,'-2'-4'-23'0,"-3"-3"36"16,-2 1-7-16,4 3 16 0,3 3-5 16,0-2-5-16,0 2-11 15,1 0-2-15,12 0 0 16,-2 2 2-16,6 3-1 16,2 1 0-16,3-1-1 15,-1 0 0-15,6 1-3 0,-2-3 4 16,4-1 3-16,-4 2-1 15,-2 1-1-15,-2 2 0 16,0 6 0-16,-9 5-2 16,-9 5-46-16,-3 0-32 15</inkml:trace>
  <inkml:trace contextRef="#ctx0" brushRef="#br0" timeOffset="57656.8944">22875 12561 202 0,'-2'3'29'0,"1"-3"-18"16,-1 0-6-16,2 0 2 0,0 0 8 15,0 0-12-15,0-3 4 16,0-1 0-16,0-3 2 16,0 0 5-16,-5-1 1 15,4 0 0-15,-1-2 7 16,2 2-10-16,0-3 0 0,0-2-6 15,0-1 0-15,0-2 0 16,3 0-4-16,7 0 0 16,-1 0-2-16,-1 0 1 15,6 5 0-15,-2 1-1 16,1 1 1-16,1 3 0 0,-2 1-1 16,1 3-1-16,1 2 1 15,1 0 0-15,-1 0 0 16,2 0 1-16,2 4-1 15,2 3-1-15,2 2 2 16,-1 3-2-16,0 5 0 16,0 2 1-16,-1 6-1 0,-1 5-1 15,-3 6 1-15,-3 3 1 16,-5 2 1-16,-3 4 4 16,2 0-4-16,-4-1 3 15,1 1-2-15,-3-3-2 0,1 1 0 16,0 1 0-16,-2-4 1 15,0 0-1-15,0-1 0 16,0-3 1-16,-5-4 0 16,-4-6 1-16,-2-1-2 15,-2-5 2-15,0-8-2 16,-1-1 2-16,-1-8 1 16,0 1-1-16,0-4-1 0,-3 0 2 15,4-1-1-15,-2-7 5 16,3-1 3-16,1 1 1 15,3-2-4-15,-1 0-1 16,5-1-2-16,-2-1-3 16,4-1-2-16,-3-3 3 0,5 2-1 15,-1-4 0-15,-2 0-1 16,4 0 1-16,0 1 1 16,0 0-1-16,0 3-3 15,4 0 4-15,3 3-3 0,0 0 0 16,2 5 0-16,4-2 1 15,1 4-3-15,6 1 3 16,3 1-1-16,3 2-1 16,1 0 2-16,6 5 0 15,2 5 0-15,-1 0 0 16,1 3 0-16,3 1 1 0,-2 1-1 16,1-2 0-16,3-2 1 15,1 2 0-15,0-5-15 16,-4-5-35-16,-6-3-61 15,-12-6-163-15</inkml:trace>
  <inkml:trace contextRef="#ctx0" brushRef="#br0" timeOffset="58781.8047">23220 12172 208 0,'-15'0'9'16,"1"0"23"-16,0-6-17 16,1 1 24-16,1-1-14 0,2-1-5 15,5 0 6-15,-1 2-8 16,3-2-8-16,3 0-4 16,0 0-5-16,0-3-3 15,0-1 1-15,7 0 5 16,4-2-6-16,1-1 3 15,2-1-3-15,5 3 4 16,1 1-2-16,-3 3 0 0,3 1 1 16,0 1 0-16,0 6-2 15,3 0 2-15,-3 0-1 16,-1 7 0-16,5 7-1 16,-2 4 0-16,0 4 1 0,2 6-1 15,1 4 1-15,2 2 0 16,-1 0 1-16,1 0 2 15,-3 1-4-15,-2-3 3 16,-2 3-2-16,-3-3-1 16,-3 0 1-16,-2-2 0 0,-2 1 0 15,-2-1 2-15,-1 0-2 16,-3 0 0-16,-1-3-1 16,-1 3 3-16,-2-5-1 15,0 2-1-15,0-2 0 16,0 0 4-16,-5 0-4 15,-6-2 1-15,-2 0-1 0,-3-1 2 16,0-4 0-16,-2 0-2 16,2-8 1-16,0 1 0 15,-1-6-1-15,4-1 2 16,1-2-2-16,-2-2 0 0,3 0 2 16,-1 0-1-16,-1-7-1 15,4-2 2-15,0 0-3 16,2-2 4-16,2 2 2 15,-1 0 0-15,4 2-2 16,2 2-3-16,0-4-1 16,0 2-2-16,0-2 3 0,8 0 0 15,1-4 0-15,1 2 0 16,5 1-1-16,-1-2 2 16,1 4-1-16,2-1 0 15,1 2 0-15,0 0-1 16,4 2 2-16,0 1-3 0,3 0 1 15,-3 3 2-15,6-1-1 16,-5 2-1-16,4-2 1 16,0 2-1-16,-1 0 0 15,0 0 1-15,2-1 0 16,3-1 0-16,4-4 1 0,1-1-1 16,1-4-1-16,6-3 2 15,2-2-1-15,3-2 1 16,3 0-34-16,0-3-70 15,-5 0-77-15</inkml:trace>
  <inkml:trace contextRef="#ctx0" brushRef="#br0" timeOffset="60641.0986">23108 12164 165 0,'-5'0'15'0,"3"-4"7"16,-3-4-7-16,3 0 0 0,2 0 10 15,0-5-17-15,0 1 2 16,2-5-6-16,8 5 2 16,5-5-8-16,4 4 3 15,1 2-1-15,-1 5-69 16,-2-1-79-16</inkml:trace>
  <inkml:trace contextRef="#ctx0" brushRef="#br0" timeOffset="65281.8943">10694 7656 68 0,'-3'0'112'0,"-1"0"-75"0,4-8-28 16,-1 3 3-16,1 0-2 16,0-1-3-16,0 5-5 15,1-1 0-15,6 2 0 16,-1 0-2-16,2 0 3 0,2 0-5 16,0 0 4-16,5 0-2 15,3 0 0-15,2 2 10 16,2-2-6-16,-2 1-3 15,7 1-1-15,2-2 2 16,2 4 0-16,-1-3-3 0,6 1 3 16,4 0-1-16,0-2 0 15,7 2-1-15,-5-2 1 16,6 0 0-16,1 1-1 16,4-1 1-16,0 0-1 15,3 2-1-15,3 0 2 16,2-2-1-16,4 2 1 0,1 0-1 15,1-2 0-15,3 2 1 16,0-2-2-16,1 0 2 16,2 1-1-16,0-1 0 15,3 2 0-15,-3 0 1 0,7 0-1 16,-6 1 0-16,4-1 0 16,-1 0 0-16,4-2 0 15,-1 0 0-15,5 0 1 16,1-2-1-16,1 0 0 15,-2-3 2-15,-2 1-2 0,3-1 0 16,-1 1 0-16,0-1 0 16,4 1 2-16,2-1-1 15,3 0-1-15,-1 0 1 16,-2-3 0-16,-1 3-1 16,2 0 1-16,0-3 0 15,1-1 0-15,0 4 0 16,2 0 0-16,0 0 0 0,-3-1-1 15,0 2 1-15,-1 1-1 16,1-1 0-16,-2 1 2 16,0 0-2-16,1-1 1 15,-4 0-1-15,-3 2 0 0,0 0 1 16,1 1-2-16,-3-1 2 16,1 2-2-16,-2 0 1 15,2 0 1-15,-3 0-1 16,1 0 1-16,-2 0-2 15,0 0 1-15,-2-2 0 0,0 2 0 16,3 0 1 0,-2 0-2-16,2 0 1 0,1 0 1 15,-5-2 1-15,6 1 0 16,-6-1 1-16,4 0-1 16,0 0 0-16,-1 1-1 15,1-1 0-15,2 2 0 0,-1 0 0 16,2-2-1-16,0 0 0 15,0 0 1-15,-1 0-1 16,-2 2 0-16,1-3 2 16,-1 3-2-16,0-4 0 0,-4 3 0 15,4-1 0-15,-1 0 1 16,-4 2-1-16,-5-3 0 16,1 3 0-16,-5 0 1 15,0-2-1-15,2 2 0 16,0 0 1-16,0 0-3 15,-6-9-48-15,-1-2-152 0</inkml:trace>
  <inkml:trace contextRef="#ctx0" brushRef="#br0" timeOffset="67547.3849">23101 13436 179 0,'-5'0'26'0,"-1"2"-24"16,5-2 0-16,1 2-1 15,0-2-2-15,0 1-8 16,7-1-2-16,5 0 7 16,3 0 4-16,4 0-1 15,1-3 0-15,4-6 7 0,1-1-1 16,2-5-1 0,-1-1 0-16,3-4-1 0,3-6-1 15,5-1 1-15,2-5 2 16,2-4-1-16,4 4-2 15,7 2 0-15,-3 3-1 0,1 4-1 16,-5 6 0-16,-1-5 0 16,0 4 0-16,-3-3 2 15,-2-4-2-15,0-2 1 16,2 0-1-16,-2-3 1 16,-1 1-1-16,-4 3 0 15,-3 2 1-15,-4 8-1 0,-6 2 0 16,-1 7-1-16,-6 3-1 15,-1 4 0-15,-3 0-5 16,-1 0-29-16,-6 0-46 16</inkml:trace>
  <inkml:trace contextRef="#ctx0" brushRef="#br0" timeOffset="70500.5684">22447 12311 3 0,'-3'0'24'0,"0"0"9"0,-4 0 11 16,2 0-25-16,2 0-3 15,-3-4-3-15,1 2 2 16,-2-1-2-16,1 1-2 16,1 0-6-16,-2 2 1 15,2 0-2-15,-4 0-2 0,-1 2 1 16,2 7-1-16,-3 2 0 16,0 3-1-16,-1 6-1 15,-3 3 1-15,3 5 0 16,-5 2-2-16,0 4 1 15,2 1 1-15,-3 0-1 16,-2-1 0-16,5-2-2 0,-4 2 4 16,1-2-3-16,2 0 0 15,1-2 2-15,3 3-1 16,3 2 0-16,2 3 0 16,3 0 1-16,4-1-2 0,0 0 1 15,3 2 0-15,11 1 0 16,4 1-1-16,1-2 0 15,5 2-1-15,1-2-1 16,2 4 2-16,2-5-1 16,0 0-2-16,5-5-1 15,3 1 1-15,2-1 4 16,2-2 4-16,5 1-4 0,-2 0 3 16,0 0-1-16,-1-2-2 15,0 2 1-15,-3-5 1 16,2-2-1-16,4-5 1 15,2-4-2-15,0-7-1 16,3-9 24-16,2-2 6 0,7-19-17 16,8-8 4-16,1-6-7 15,6-8-5-15,9-4 7 16,8-5-7-16,5-8-2 16,5-10-2-16,2-10-96 0,2-14-58 15</inkml:trace>
  <inkml:trace contextRef="#ctx0" brushRef="#br0" timeOffset="71234.8914">26759 9007 169 0,'-7'-8'8'0,"-1"-1"-5"16,5 3 1-16,3 4 1 15,0 1-3-15,8 1-1 16,7 0-2-16,10 0 2 0,9 1-2 16,14 7 2-16,3 2-2 15,10 5 1-15,4 6-1 16,7 6 1-16,0 5 0 16,1 5-1-16,-2 8 0 15,-3 5 0-15,0 7-1 16,-7 9 0-16,-2 5-2 0,-7 6 6 15,-5 5 10-15,-10 7-2 16,-5-3 0-16,-5-2-2 16,-10-4 2-16,-5-5-3 15,-2-6 4-15,-7-8-7 16,-3-4 0-16,0-5-2 0,-8-7-17 16,-11-13-49-16</inkml:trace>
  <inkml:trace contextRef="#ctx0" brushRef="#br0" timeOffset="72094.2052">27536 9290 249 0,'4'0'-74'16,"-4"-8"93"-16,5-3-15 16,3 0 1-16,4-1-3 15,6-2-1-15,5-2-2 0,8-6 1 16,5 0 4-16,5-5-4 15,5 0 2-15,5-1 1 16,3-3-1-16,6 1 0 16,1-1-2-16,3 3 1 0,2 3 0 15,2 0-1-15,2 2 2 16,1-1-2-16,2 1 0 16,0 0 1-16,7 4-2 15,-1-4 2-15,3-1-1 16,-1 1 0-16,1 0 0 15,0-2 1-15,-1 2 1 0,3-4-2 16,-2 0 1-16,6-1 0 16,2-1-1-16,4-2 3 15,-1 1-2-15,-3 0 1 16,1 0 0-16,-2 1-2 16,0 0 2-16,-2 3 0 0,-2 0-2 15,5 2 1-15,-5 0-2 16,-2 2 3-16,-1-3-2 15,-5 3 1-15,0-2 0 16,-3 2-1-16,-4 0 0 16,-2 6 0-16,-2-2-1 0,-3 4 1 15,-11 2 1-15,-6-1-1 16,-5 2 1-16,-11 1-1 16,-3 1 0-16,-9-2 0 15,0 0 1-15,-4 2 1 16,-1-1 14-16,-4-2-5 15,0 6-7-15,0 0-4 0,-3 0 3 16,-5 2-2-16,-1 2-2 16,0 0-10-16,0 2-11 15,-8-2-23-15,-6 2 10 16,1 0 2-16,-6 0-37 16</inkml:trace>
  <inkml:trace contextRef="#ctx0" brushRef="#br0" timeOffset="72422.2913">30947 7914 67 0,'-19'-6'32'16,"4"1"-3"-16,-2 0-3 0,6 0-4 15,1 0-7-15,0 0-6 16,3 2-2-16,2 1 1 16,3 1 0-16,1 1 0 15,1 0-4-15,0 0-10 0,5 0-1 16,5 0 7-16,9 0 6 15,4 3-3-15,10 0-2 16,6-1 2-16,5-2-2 16,9 0 0-16,-1 0 2 15,-4 0-1-15,1 0-1 16,-8 0-1-16,-5 0 0 16,-9 0 1-16,-7 3-1 0,-5 5-3 15,-10 10-2-15,-5 11 1 16,-19 10 8-16,-20 11 0 15,-27 12 3-15,-26 8-22 16,-28-2-93-16</inkml:trace>
  <inkml:trace contextRef="#ctx0" brushRef="#br0" timeOffset="75734.9101">23299 13089 64 0,'-6'3'49'16,"1"-3"-30"-16,1 0-3 15,2 0 1-15,2 0-5 16,-1 0-8-16,1 0-3 0,0 0 2 15,0 0-8-15,0 0 0 16,7 0 2-16,4 0 3 16,3-3 3-16,0-4 0 15,4-3 1-15,4-4-2 16,3-5 5-16,1-6 0 16,5-2 1-16,6-10 0 0,2-3 0 15,4-1 1-15,-1 2 1 16,-1-2 0-16,-4 9-3 15,1 3-5-15,-6 6-2 16,-2 7 1-16,-4 2 0 16,-1 5-1-16,-3 2 2 15,-3 3-4-15,-2 2 2 0,-7 2-3 16,0 0-1-16,-7 8-5 16,-3 4-5-16,-5 8 11 15,-8 4-4-15,-9 7-15 0,1 4 1 16,-6 3-8-16,0 1 4 15,-2 1 9-15,-1-3 8 16,-1-3 6-16,1 0 2 16,-1-4 1-16,0-1 0 15,3-4 0-15,-1 0 1 16,4-4-1-16,4-5 0 0,1-3-1 16,6-5 0-16,-1-1 6 15,3-3 14-15,4-2 3 16,2-2 0-16,3 0 6 15,3 0-12-15,0-7-7 16,3-6-2-16,11-1-3 16,1-5-3-16,7-5-2 15,7 1 2-15,0 0 0 0,5-4-1 16,0 0 0-16,0 1-1 16,0-5 1-16,-4 5-1 15,1-1 0-15,-6 2 1 16,-5 7-1-16,-2 4 0 0,-5 3 0 15,-3 6 0-15,-1 1 0 16,-1 4-1-16,-5 0 1 16,-1 0-5-16,-2 6 0 15,0 2-4-15,-3 7 1 16,-5 0-11-16,-5 3-7 0,1 0-6 16,-3 0-43-16</inkml:trace>
  <inkml:trace contextRef="#ctx0" brushRef="#br0" timeOffset="76063.0206">23627 13012 152 0,'11'-11'11'15,"0"2"-9"-15,3 2-1 16,1 2 0-16,-3 2-6 0,-3-1-38 16,2 0-73-16</inkml:trace>
  <inkml:trace contextRef="#ctx0" brushRef="#br0" timeOffset="82063.3499">12189 8617 254 0,'3'0'-50'15,"1"-7"70"-15,-1-4-8 16,6 2-8-16,6 2 10 0,5-2-12 16,-1 0-1-16,5 4 0 15,1-1-1-15,2 1 0 16,5 3-12-16,2-1 11 15,2 3 1-15,3 0 0 16,5 0 1-16,0 0-1 0,5 0 1 16,1 0-1-16,6 0 1 15,3 0 11-15,4 0-12 16,2 0 1-16,4 0-1 16,2-2 0-16,-5 2 0 15,8 0 3-15,-6-4-3 16,4 3 0-16,1-1 0 0,3 0 1 15,4-2 2-15,3 2-2 16,4 2-1-16,-4-1 1 16,4 1 0-16,-3-4-1 15,3 4 1-15,-1-1 0 0,0 1-1 16,-2 0 0-16,6 0 0 16,-2 0 0-16,-1 0 0 15,1 0 1-15,-3 0 0 16,2 0-2-16,-1 1 1 15,-5 1 2-15,-1 0-2 16,-2-1 0-16,-3-1 0 0,-1 0 1 16,-7 0 0-16,-5 0-1 15,1 0 0-15,-3 0 0 16,-3 0 0-16,2 0 1 16,0 0-1-16,0-1 2 15,2-4-1-15,-1-1-1 0,-1 1 1 16,0-1 1-16,2 1-1 15,-3-2 0-15,-1-2 3 16,1 0 3-16,-2 0 1 16,1 0-1-16,0-1-5 15,6 1 0-15,0-4 0 0,1 1 0 16,5-3 3-16,-2 3-3 16,-5 1 2-16,3-1 0 15,-1 3 1-15,-1 3-3 16,5-1 0-16,1 2 0 15,3 1-1-15,1 0 0 0,3 1 0 16,-3 1-1-16,-3-1 0 16,1-1 1-16,-1 1 1 15,-1-1-2-15,4 0 3 16,-3 3-4-16,1-1 4 16,1 0-2-16,0-1 1 15,-2 1-2-15,-4-2-1 0,0 1 2 16,-3-1 1-16,0 3-2 15,-2-2 0-15,-2 1 0 16,2 2 1-16,-3 0-1 16,-4-8-57-16,-9-10-188 15</inkml:trace>
  <inkml:trace contextRef="#ctx0" brushRef="#br0" timeOffset="86454.2122">23863 13752 45 0,'-6'0'22'0,"0"0"14"0,-1-2-7 16,0-1-9-16,2-1-2 16,-2 1-4-16,-1 1-6 15,1 2 2-15,2 0-5 16,0 0-2-16,1 0 1 0,-2 0-1 15,3 0-1-15,1 0 0 16,0-4 0-16,0-1 10 16,1-1 0-16,1-2-2 15,0-4 6-15,0-3 4 16,5-3-12-16,8 4-3 0,1 1-6 16,4 4 5-16,3 5-7 15,-2 4 1-15,1 13-10 16,-5 10 3-16,-2 9 5 15,-6 6 12-15,-3 1-8 16,-4 2-3-16,0 0 2 0,0-3 2 16,-7-6 0-16,2-7-1 15,-3-4 1-15,4-7-1 16,1-1 1-16,3-6-1 16,0-3-6-16,2 1-2 15,11 0 2-15,2 3 3 0,4 0 1 16,2 3 4-16,4 4-2 15,0 1 0-15,-1 3 0 16,-5-1 0-16,1 3 0 16,-5-1 0-16,-1 0 1 15,-7-1-1-15,-4-1 3 0,-3 4-1 16,0 1 3-16,-5 4 2 16,-12 6-3-16,-2 6-1 15,-6 3-1-15,-2-1-1 16,-4 1-1-16,1-6 1 15,3-7-1-15,2-8 2 16,2-7 0-16,3-7-2 0,2-7 0 16,5-1-5-16,4-17-1 15,6-13-33-15,-2-6-109 16</inkml:trace>
  <inkml:trace contextRef="#ctx0" brushRef="#br0" timeOffset="87297.9117">23995 13895 213 0,'2'-9'33'0,"-2"3"-24"16,0 5-4-16,0 1 3 16,0 0-7-16,5 0 0 15,3 12 2-15,-1 10 10 16,5 8-6-16,1 7 6 15,1 8-7-15,1-1-4 16,2-2 1-16,2-7-1 0,-2-8-1 16,2-9 0-16,-1-9-5 15,1-9-12-15,1 0 10 16,4-13-1-16,2-8 8 16,3-9-3-16,1-4 1 15,-3-4 4-15,0 3-6 0,-5 3-9 16,-8 1-39-16,-4 8 16 15,-10 2 26-15,0 1 10 16,-6 2 2-16,-8 0 12 16,-7-1 14-16,1 2 0 0,-4 3-1 15,-3 5-5-15,0 4-12 16,0 3-5-16,0 2 0 16,4 3-3-16,-2 7 2 15,3 4-4-15,4-1 2 16,6-3-2-16,3-1 0 15,2-2 0-15,4-1 0 0,3-6-2 16,0 0-10-16,8 0-9 16,8-13 4-16,6-5 8 15,6-8 15-15,5-1-7 16,4-8 2-16,4-2-1 16,3-2-2-16,-2 3 3 0,2 3-3 15,-5 4-1-15,2 9 1 16,-8 6-4-16,-3 7 3 15,-3 5 1-15,-5 2-2 16,-2 5-2-16,-4 10-5 16,-4 1 9-16,-2 9 0 0,-2 0 0 15,-1 1 5-15,3-1 0 16,-3 0-2-16,3-5-2 16,4-4 7-16,-1-3-7 15,0-2 0-15,2-4 1 16,0-4 0-16,2-3-9 15,1-5 2-15,0-13 5 0,0-9 4 16,4-8-4-16,-3-8 0 16,1-6-1-16,-6-2 3 15,-3 2-1-15,-9 4-1 16,-2 5-10-16,-13 10-3 16,-9 12 0-16,-9 10 11 0,-6 8 3 15,-4 0 3-15,-6 18-1 16,2 4-2-16,-2 9 0 15,3 4-3-15,-2 6-5 16,0 3-28-16,-3 3-44 16</inkml:trace>
  <inkml:trace contextRef="#ctx0" brushRef="#br0" timeOffset="87782.2441">23476 14196 226 0,'-9'13'-38'0,"1"3"54"15,-4 7-13-15,4 5-3 0,-1 10 0 16,-3 1 1-16,4 4-1 15,-1-2 0-15,0-3 1 16,-2-1 0-16,2-7-1 16,1-3 1-16,0-4 1 15,1-1-1-15,1-4 1 16,6-6 0-16,0 1-1 0,7-4-1 16,14 3-9-16,6-4-3 15,14 1 7-15,13-3 8 16,12 0-1-16,7-6 2 15,12 0-40-15</inkml:trace>
  <inkml:trace contextRef="#ctx0" brushRef="#br0" timeOffset="90719.5755">24033 13998 125 0,'0'-5'-12'15,"0"-1"12"-15,0 1 5 16,0 2-4-16,1-1 3 16,-1 0 8-16,0 1 2 0,0-2 5 15,0 1-2-15,0-2-1 16,0 3-6-16,0 1 1 16,0 1-2-16,0-3-4 15,-1 2-1-15,1-2-2 16,0 1 2-16,0-2 1 15,0-2 3-15,0 1 12 0,0-1-12 16,0 0-5-16,3 2-2 16,5-2 1-16,2 3-2 15,1 0 0-15,4 2-1 16,0 1-49-16,0-3-33 0</inkml:trace>
  <inkml:trace contextRef="#ctx0" brushRef="#br0" timeOffset="93125.6834">23769 15094 22 0,'2'-3'137'16,"7"-9"-129"-16,1-4-3 15,5-2-5-15,5-3 10 16,1-5-3-16,8 0 2 15,1-4 2-15,6-6-1 0,4 0-5 16,3-2-1-16,4-4-3 16,1-1-1-16,4-3-1 15,6 2 2-15,3-6 1 16,2 1-4-16,3-4 4 16,4-1-1-16,-2-1-1 15,4 2 2-15,-4-3-1 16,4 1 4-16,-1 2-3 0,0-5 0 15,2 3 2-15,-2 0 13 16,-3 1-13-16,-2 4-3 16,-3 6 0-16,-5 4 1 0,-8 8-3 15,-3 6 2-15,-5 6-1 16,-8 4 0-16,-7 7-15 16,-5 7 2-16,-11 2-27 15,-10 5-9-15,-1 13-56 16</inkml:trace>
  <inkml:trace contextRef="#ctx0" brushRef="#br0" timeOffset="93688.1207">23897 15161 236 0,'-9'2'11'0,"1"-2"11"16,6 0-1-16,2-5-19 15,0-4-7-15,8-4 16 0,8-3-8 16,4-3-2-16,5-6 0 16,3-3-1-16,7 0-1 15,4-4 3-15,2-2-1 16,5-5-1-16,5-4 1 16,3-3-1-16,4-3 1 15,1 0 1-15,0-1-4 0,4-2 4 16,-2 2-2-16,0-5 1 15,-1-2-1-15,2-2 1 16,1 0-1-16,-2-1 1 16,0 3 4-16,1-3 5 0,-5 4-2 15,1 4 0-15,-7 5-2 16,0 6-2-16,-7 5-3 16,-4 10 0-16,-4 3-1 15,-5 7 0-15,-4 1 1 16,-3 5-1-16,0 1 0 15,-4 1-5-15,-5 3-15 16,2 2-16-16,-3-3-27 0,-3-1-12 16,-4-4-36-16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6:51:43.173"/>
    </inkml:context>
    <inkml:brush xml:id="br0">
      <inkml:brushProperty name="width" value="0.05292" units="cm"/>
      <inkml:brushProperty name="height" value="0.05292" units="cm"/>
      <inkml:brushProperty name="color" value="#FF0000"/>
    </inkml:brush>
  </inkml:definitions>
  <inkml:trace contextRef="#ctx0" brushRef="#br0">4731 13350 293 0,'-1'0'14'15,"-1"0"11"-15,2 0-4 16,0 0-24-16,5 0 8 16,7 0-1-16,2 0 0 15,3 0-4-15,1 0 0 16,5 0 3-16,4 0-3 0,3 0 0 15,3 0 0-15,5 0-1 16,1-3 0-16,6-2-3 16,2 2 8-16,4-6-5 15,4 5 6-15,6-3-7 16,1 2 6-16,6 0-2 0,7 0-1 16,-2 2 0-16,3-2 0 15,1-1-1-15,0 3 2 16,0-1-1-16,4-1-1 15,-1 1 3-15,5 1-2 0,3 0 2 16,4-1-3-16,1-2 0 16,2 6-3-16,0 0 6 15,2 0-3-15,-1 0 0 16,1 0 1-16,3 2-1 16,1 0 0-16,-1-2 0 15,1 0 1-15,1 0 0 16,0 0-1-16,5 0 0 0,0-2 0 15,3-2 0-15,1 2 0 16,0 1-4-16,5-1 7 16,-3 2-3-16,1 0 1 15,1 0 0-15,1 0-1 16,1 0 0-16,0 0 1 0,2 2-1 16,1-1 1-16,-3 1 0 15,5 0 0-15,-3-2 2 16,1 0 2-16,-2 0-2 15,1 0 0-15,3 0 0 16,0 0-2-16,2 0 1 0,2 0 1 16,1 0-1-16,1 0-1 15,1-4 0-15,-1 0-1 16,3-2 1-16,-2 2 0 16,4-3 0-16,-2 0 0 15,2-1 0-15,4-2-1 0,-5-1 0 16,1 1 2-16,2 1-3 15,-2-1 2-15,-1-1-2 16,2 0 1-16,-2 0 0 16,3 0 1-16,0-1-1 15,-2 1 0-15,-3-3 0 16,2 4-2-16,-3-3 4 0,0 0-3 16,-1 2 1-16,1-1-2 15,-4 1 5-15,6-3-3 16,-2 5 0-16,0-3-1 15,-2 3 2-15,0-2-2 0,-1 2 1 16,-2 0 1-16,-2 0-2 16,0 2 1-16,-3 0 0 15,-2 1 0-15,0-1 0 16,-3 2 0-16,-1 0 1 16,-1 0-2-16,-3 1-1 15,-2-2 2-15,-2 1 1 0,-5 0-2 16,-2-1 1-16,-4 3-1 15,-3-1 3-15,-4-1-2 16,1 1 0-16,-5-1 0 16,-3 0 0-16,-9 1 0 15,-1-1 1-15,-7-2-1 0,-6 1 0 16,-4 1 0-16,-7-1 0 16,-4-1 0-16,-5 2 0 15,-3-2 0-15,-1 1 1 16,-1 0-1-16,-3 0 0 0,0 1 0 15,-2 1-2-15,0 0-1 16,-6 1-27-16,-3-4-26 16,-6-4-98-16</inkml:trace>
  <inkml:trace contextRef="#ctx0" brushRef="#br0" timeOffset="1359.2736">16714 4393 328 0,'-2'-6'5'0,"2"1"-3"15,0 4 1-15,0 1-10 0,0 3 6 16,0 8-2-16,2 7 2 15,3 3 2-15,-1 8-1 16,-1 8 0-16,-3 6 0 16,0 7 3-16,0 7-5 15,0 3 2-15,-2 9 2 16,-3 4-2-16,0 2 0 0,0 5 0 16,2 4 0-16,1 4 0 15,2 4 0-15,0-2 0 16,0 3 0-16,5 5 0 15,-2-1-3-15,3 1 4 16,-1 4-3-16,2 4 2 16,0 4 2-16,2 0-2 0,3 6 2 15,2 2-4-15,-2 3 4 16,2 2-1-16,2 2-1 16,-4 1 0-16,3 3 1 15,-1-1 0-15,1 1 0 0,-3-1-2 16,3 1 3-16,-3 1-2 15,1 2 0-15,-2 4 1 16,-1 2-1-16,-1 0 2 16,-1 5-2-16,-4-1-2 15,2-1 2-15,0 2 2 16,1-4-2-16,2 2 0 0,3-1 0 16,2-4-2-16,0 1 2 15,-1 1 2-15,2 3-2 16,1 0-2-16,-1-4 4 15,-1 2-2-15,2 0 0 0,3-1 1 16,0-2-2-16,3-2 1 16,0 1 0-16,-2 0-2 15,1-1 4-15,-4 1-5 16,0 3 6-16,-7-4-3 16,-2 1 0-16,-5-1 0 0,1-2-2 15,-4 0 4-15,0-4-2 16,0-1-2-16,0-2 4 15,0-4-2-15,0-1 0 16,2-6 0-16,-2-2 0 16,1-4 0-16,-1-3 0 15,0-6 0-15,0-6 1 0,2-6-2 16,-2-3 1-16,2-7 1 16,-2-4-2-16,0-3 2 15,0-6-1-15,0-3 0 16,0-6 1-16,0-5-2 15,0-6 0-15,-4-6-51 0,-4-8-21 16,-2-12-65-16</inkml:trace>
  <inkml:trace contextRef="#ctx0" brushRef="#br0" timeOffset="3249.7561">17132 4825 24 0,'0'4'14'15,"0"-1"3"-15,0 0-6 16,0 1-2-16,0-2-4 0,0-1 0 16,0 3 2-16,0-2 0 15,0 2 0-15,0-1 2 16,0 1-6-16,0 1 2 16,0 1-6-16,-5-1 3 15,-2 0 2-15,1 0 1 16,-1 2 3-16,-4-1-1 0,1-1-2 15,-7 1 1-15,0-1 0 16,-5 1-2-16,-2-5 2 16,-5 2-2-16,1 0 0 15,-6 0 2-15,-2-3-3 16,-2 2 1-16,-4-2 0 0,-2 0-1 16,-7 0 0-16,0 0-2 15,-5 0 3-15,-5 0-1 16,-4 0-1-16,-4 0 0 15,-5 0-1-15,-7 0 0 0,-7 0 0 16,-2 0-1-16,-5 0 2 16,-4-2-2-16,-3 1 1 15,-4-1 1-15,-4 2-2 16,-1 0 1-16,-7-3-2 16,-6 3 2-16,0 0-1 15,-8 0 1-15,-2 0-1 0,0 0 0 16,-5 0 0-16,3 0 0 15,-6 0 1-15,2 0-1 16,-7 0 2-16,-3 0-2 16,1 3 1-16,-4-3 1 15,-3 0-1-15,0 0 1 0,-2 3-1 16,-1 2 2-16,1-3-1 16,-5 2 0-16,0 1-1 15,2-3 1-15,1-2 0 16,-2 1 2-16,-1 2-3 15,3-2 1-15,1-1-1 0,1 2 2 16,-1-2 0-16,3 0-3 16,-1 2 1-16,5-2 1 15,-3 0 0-15,4 0-2 16,1 2-1-16,0-2 0 16,4 1 2-16,-2-1-1 15,-1 0 0-15,0 0 0 0,-2 2-1 16,1-2 2-16,-1 0-1 15,-3 2 0-15,1 0 0 16,2 2 0-16,2-1-1 16,0 0 1-16,0 1 0 15,-6 0-2-15,4-1 1 0,-2 1 1 16,1 1 0-16,0-2 0 16,-1 0 0-16,4 0 0 15,4-1 0-15,-3 0 0 16,7-1 1-16,-3 1-1 0,3 2 2 15,2 0 2-15,2 0 13 16,4 1-13-16,1 3-1 16,6-1-1-16,6 2-1 15,3 0 1-15,7 0-3 16,6 1 2-16,2 1-1 16,9 0-1-16,3-2 1 0,7 0 0 15,4-2 0-15,3 0-1 16,7-1 1-16,6-3 0 15,5 2 0-15,8-2 0 16,5-1-1-16,11 0 1 16,4 0-6-16,2-2-26 15,7 2 13-15,-1-2 2 0,6 0 3 16,-4 0-10-16,8 0 2 16,-1 0-2-16,1 0-2 15,1-6 12-15,1 1 14 16,2-2 2-16,1 0 7 0,2-2 4 15,-1-1-1-15,5-3 5 16,1-1-11-16,0-4-8 16,0-4-35-16</inkml:trace>
  <inkml:trace contextRef="#ctx0" brushRef="#br0" timeOffset="4062.1988">4228 4547 122 0,'10'-29'10'15,"-2"6"-3"-15,-1 1 9 16,0 8-3-16,1 2 0 16,-4 4-2-16,-1 5-1 15,1 1-4-15,-1 2-8 0,1 2-1 16,-3 9 3-16,3 6-1 15,-2 5 0-15,2 3-2 16,0 9 9-16,-3 1-4 16,3 8-1-16,1 0-1 15,0 7 0-15,0-2 0 16,3 9 0-16,-2 1 1 0,-1 7-1 16,-2 1 0-16,2 5 1 15,-3 8-1-15,0 5 0 16,0 4 1-16,-1 8 0 15,1 5-1-15,4 6 2 16,0 2-1-16,0 5 1 16,5 4 1-16,0 3 0 0,2 8-1 15,1 3-2-15,-1 6 4 16,-1 5-3-16,-3 6 1 16,-2 2-2-16,-3 0 3 15,-1 1-3-15,1 4 1 0,-1-6-1 16,5 3 3-16,-1-3 3 15,4 5 3-15,-6 2-1 16,1 5-5-16,-3 4 30 16,-3 3-25-16,0 3 1 15,0 2 0-15,2 3-2 0,5-1-4 16,4-3-1-16,5 2 1 16,4 2-3-16,1-4 1 15,3-2 0-15,-1 4 0 16,-4-5-1-16,0 3 1 15,-4-4-1-15,4 2 0 16,-1-1 1-16,3 1-1 16,3-5 0-16,-2-4 0 0,3 2 0 15,-4-2 2-15,-1-3-2 16,-4 0 0-16,-3 0 0 16,-1-2 0-16,-3 0 1 15,0-2-1-15,2-7 0 0,-2-2 2 16,2-6-3-16,-3-5 1 15,1-5 0-15,1-5 1 16,-2-7-1-16,1-6 0 16,1-8 1-16,2-6-2 15,0-13 0-15,6-4-2 0,1-6 2 16,2-11 1-16,1-3 3 16,1-13-43-16,-5-7-59 15,-5-18-63-15</inkml:trace>
  <inkml:trace contextRef="#ctx0" brushRef="#br0" timeOffset="5218.3672">7565 4645 276 0,'-10'2'-1'0,"5"-2"5"15,-2 1-1-15,2 4-3 16,0 4-1-16,-5 8 1 15,5-1 0-15,-4 3-2 0,2 4 2 16,-1 4-1-16,0 3 2 16,1 5-1-16,0 3-2 15,-3 5 2-15,3 6 0 16,2 1-1-16,0 5 1 16,-3 2 0-16,1 3 0 15,0 7 0-15,0 2 1 0,2 4-2 16,-2 4 2-16,4 5-3 15,0 1 2-15,-1 3 0 16,1 3 0-16,-3 6 1 16,3 3-1-16,-2 4 0 15,0 3 1-15,2 9-2 0,-1 3-1 16,4 4 1-16,0 8 1 16,0 0-1-16,0 8 1 15,0 4 1-15,0 5 1 16,0 3-1-16,-2 6-1 15,2 3 0-15,0-3-1 16,0 12 1-16,6-6 0 0,5 7-3 16,1-3 3-16,7 1-1 15,0 5 2-15,3 0 3 16,1 2 1-16,3 2-1 16,-2 3-2-16,3 6 1 0,-2 3-1 15,2-1-1-15,-1 3 1 16,-6 4-2-16,1-1 2 15,-7-1-2-15,-5 5 1 16,-5 2 0-16,-4-3 1 16,0-1-1-16,0-3-13 15,-7-2 25-15,-1-4-11 0,4-3 2 16,3-5 3-16,1 1 0 16,0-6-2-16,9-7-2 15,2-4-2-15,1-1 0 16,3-6-1-16,0-1 1 0,0-3-2 15,-8-7-6-15,-7-18-124 16</inkml:trace>
  <inkml:trace contextRef="#ctx0" brushRef="#br0" timeOffset="7905.6805">4053 6373 265 0,'8'-9'9'15,"1"-3"-7"-15,6 1-3 16,4 2 7-16,6 0-5 15,4 2 1-15,4 0-1 0,2 1 0 16,3 1 0-16,4 2 0 16,-1 3-1-16,2-2 0 15,4 2 0-15,3 0 1 16,3 0 0-16,1 0-1 16,8 0 0-16,0 0-1 15,3 0-1-15,1 0 4 0,3 0-3 16,1 0 2-16,-2 0 0 15,3 0-1-15,4 3 1 16,-4 3-1-16,7 1 0 16,-1-2 0-16,4 2 0 15,2 0 0-15,-1-1 0 0,1 1 1 16,1-2-1-16,0 1 0 16,4-2 0-16,-2-1 0 15,4 0 1-15,0 1 1 16,0 0-4-16,-2 1 4 15,0 2-2-15,1 0 0 16,1 0 0-16,2 0 2 0,3 4-2 16,-2-4 0-16,7 2 0 15,-9-1 0-15,4 0 1 16,0-1-1-16,-1 0-1 16,-3 0 1-16,3-1 1 0,1-1-1 15,-2 1 1 1,0-2-1-16,2-2-1 0,4 2 2 15,4-1-1-15,1 2 1 16,1-1-1-16,4-4 0 16,-2 1 0-16,3-1 1 0,0-1-1 15,2 1 1-15,-2 0-1 16,3 0 1-16,0-4-1 16,1-1 1-16,-2-2-1 15,2 2-1-15,2 0-4 16,1-2 13-16,0-2-5 15,4 2-3-15,2 0 2 0,0-5-1 16,0 4-6-16,5-1 8 16,-4 0 4-16,0-1-11 15,-2 0 3-15,3 0 6 16,-1-1-8-16,4-1 10 16,-1 3-11-16,4-2 7 0,0 0-4 15,-1 3 3-15,-1-3-3 16,0 0 0-16,2 2 0 15,-1-2 4-15,-1 3-1 16,0-2-1-16,2 2-2 16,-2-3-6-16,3 2 10 0,-1 4-1 15,0-4-4-15,-1 2 1 16,6-2-5-16,-4 0 4 16,-1-2 11-16,3 0-16 15,-4 3 8-15,0-5 5 16,-1 1-7-16,1 1 6 15,-3-1-4-15,-1 0 0 0,3 2-1 16,-7 0-1-16,0 2 0 16,-2 1 2-16,-3 0-4 15,-4 1 6-15,-3 1-3 16,-5 0-7-16,0 1 11 16,-5 1-1-16,-5-1-10 0,-5 1 6 15,-2-1 4-15,-6-2-1 16,-4 3-4-16,-3-2 3 15,-1-1 2-15,-4 3-7 16,-4-5 6-16,-5 3 0 16,-1 0-2-16,-10 2-2 0,-5-1 0 15,-8 4 2-15,-8-2-21 16,-11-5-73-16</inkml:trace>
  <inkml:trace contextRef="#ctx0" brushRef="#br0" timeOffset="9327.4622">9114 5613 314 0,'6'-16'-39'15,"-1"-6"32"-15,0 1 9 16,5 2 1-16,0-1 1 16,5-2-2-16,1-1 1 0,2-2-2 15,6-2 2-15,7-5-3 16,11-4-1-16,4-4 4 16,8 1-3-16,7-6 0 15,2-2 0-15,3-1 2 16,1-5-1-16,3-4-5 15,-2-2 6-15,2-5 8 0,0 0-2 16,2 0 3-16,-2-6 1 16,-2 4-3-16,-5 0-3 15,0 1-2-15,-6 1 2 16,-2 6-3-16,-7-2-1 0,0 8 1 16,0 3-3-16,-2 4 0 15,6 7 0-15,0 5-4 16,-2 3-48-16,1-1-81 15</inkml:trace>
  <inkml:trace contextRef="#ctx0" brushRef="#br0" timeOffset="10358.8194">12174 5417 63 0,'0'-4'18'0,"0"-1"-11"16,0-3 7-16,0 0-2 15,0-5 1-15,0 2 1 16,2-3-4-16,4-4-4 16,3-1 3-16,-1-2-3 0,7-4 3 15,1-6-2-15,7 1 0 16,1-4-1-16,10-7-1 15,2-5 4-15,8-6-3 16,2-3 0-16,6-6-2 16,3-1 3-16,4 0 1 0,1-5-3 15,4 6-5-15,1-1 5 16,-1 7-4-16,0 3 2 16,-1 4-4-16,-7 9 2 15,-2 1-5-15,-5 6 3 16,-6 5-22-16,-9 4-38 15,-5 2 28-15,-9 3 28 0,-4 1-39 16,-7 2-45-16</inkml:trace>
  <inkml:trace contextRef="#ctx0" brushRef="#br0" timeOffset="11264.9952">15241 5413 196 0,'-8'0'30'16,"-2"0"-27"-16,3 0 0 15,2-3 5-15,1-3-1 16,4 1 1-16,0-2 1 0,0-4-6 16,0 0-2-16,4 1 0 15,6-7-1-15,2 0-1 16,7-5 0-16,-1-1 5 16,6-4-5-16,2-3 2 15,1 0 1-15,7-10-2 16,-2 0 0-16,8-7 1 15,1-4 0-15,8-5-1 0,3-2-5 16,4-3 8-16,3-1-2 16,5-1-3-16,-1 0-13 15,0 1-8-15,2 3 4 16,-3 0 21-16,-1-1-10 0,-3 1 12 16,-2-2-1-16,-4 4 1 15,-4-4-1-15,-2 4 2 16,-7 3-1-16,0 4 5 15,0 4-5-15,-4 5-1 0,-2 4-1 16,-3 5 1-16,1 4-5 16,-3 4 1-16,-2 6-4 15,0 2-27-15,-4 4-44 16</inkml:trace>
  <inkml:trace contextRef="#ctx0" brushRef="#br0" timeOffset="15327.547">4589 6976 250 0,'-8'-9'-21'0,"-4"-2"35"16,3 1 7-16,1 0-10 0,-2 2-2 16,3-2-5-16,-2 3-1 15,2 2-2-15,-2 2-1 16,-3 1 0-16,-2 2 0 16,-3 0 1-16,-3 0 1 15,-3 0-5-15,-4 5 3 0,-5 4 3 16,-5 4-5-16,-9-1 4 15,2 2-2-15,-9 3 0 16,3 0 0-16,0-1 2 16,5 0-4-16,-3 2 2 15,1 0 2-15,-4 4-4 16,3-1 2-16,-3 5 2 16,3 1-2-16,0 4 0 0,0 3-2 15,-3 1-29-15,2 1-29 16,-6 0-80-16</inkml:trace>
  <inkml:trace contextRef="#ctx0" brushRef="#br0" timeOffset="17202.6581">4537 8169 245 0,'2'-15'52'16,"-1"-3"-50"-16,6 1 1 16,-1 2 1-16,1 0 0 15,-1 2-3-15,2-1 1 16,-3 2-1-16,-3 1 0 0,-2 0 1 15,0 4-1-15,-7-2 2 16,-12 7-1-16,-10 2-5 16,-12 2 1-16,-14 12 1 15,-10 6 1-15,-7 5 2 16,-5 4 0-16,-3-1-2 0,2 4 0 16,0 0-7-16,5 0-4 15,3 6-27-15,0-1 7 16,5 3-3-16,4-5-33 15</inkml:trace>
  <inkml:trace contextRef="#ctx0" brushRef="#br0" timeOffset="18030.7452">4606 9419 209 0,'-18'-8'38'0,"-4"-2"-32"15,-5 3-1-15,1 6-3 16,-8 1 0-16,-1 0-2 0,-3 12 2 15,-6 4-2-15,-5 6 4 16,-4 1-2-16,0 4-1 16,-1 5-1-16,3-2-4 15,4 2-20-15,-2 2-13 16,4-2-17-16,1-2-26 16</inkml:trace>
  <inkml:trace contextRef="#ctx0" brushRef="#br0" timeOffset="18546.3383">4659 10543 178 0,'0'-1'-6'0,"0"-6"17"16,0 0 2-16,-2-3 2 15,-3 5 5-15,-2 0-5 0,-4-1-4 16,-5 3-4-16,-6 3-6 15,-7 0 1-15,-8 11 0 16,-8 7-1-16,-9 8-2 16,-5 4 1-16,-7 10-2 15,-1 0 3-15,-3 4-10 16,7 2-18-16,8-3-2 0,6-4-21 16,10-4-35-16</inkml:trace>
  <inkml:trace contextRef="#ctx0" brushRef="#br0" timeOffset="18936.937">4778 11915 177 0,'7'5'-11'0,"-6"-3"36"15,-1-2-21-15,2 0-3 0,1 0 1 16,-3 0 5-16,0 0 29 16,0 0 7-16,-5 0-24 15,-9 4-11-15,-9 5-6 16,-16 7-3-16,-10 9 1 16,-18 13 0-16,-6 6-24 15,-15 13-14-15,-9 7-2 0,-11 4-15 16</inkml:trace>
  <inkml:trace contextRef="#ctx0" brushRef="#br0" timeOffset="25405.4143">3018 8799 126 0,'0'-9'30'0,"-5"2"-2"16,-2-1-9-16,-3 2-3 15,3 2-4-15,-3-1-5 16,0 1-2-16,0 4-2 16,1-2-1-16,-1 2-2 15,2 0 2-15,-3 0 2 16,1 0-3-16,-5 7-1 0,1 2 1 15,-1 4-1-15,-2 3 0 16,0 0 1-16,-3 2-2 16,3 1 2-16,0 1 0 15,1 1-1-15,0 1 0 16,0 1 1-16,1 0 0 0,3 4-1 16,-1 2 2-16,2 3-2 15,3 0 2-15,1 1-2 16,-1 3 3-16,4 3-3 15,1-3 1-15,3 0-2 0,0-1 13 16,0 0-8-16,0-3-2 16,0-5 0-16,5 2 0 15,2-5-1-15,3-1 1 16,0-1 3-16,2-3-2 16,3-1 0-16,-1-3-1 15,4 0 0-15,-1-2-2 16,0-3 5-16,4-3-3 0,-4-2 1 15,3-2-1-15,2-3 0 16,-3 0 5-16,1 0 0 16,2-10 3-16,-3-1-2 15,3-3 2-15,-2 2 3 16,-3-4-7-16,4-1 0 0,-4-2-2 16,1 0-2-16,4-3 0 15,-6-1 0-15,2-4-1 16,-2 0 2-16,0-1-3 15,-3-2 2-15,0 1-1 0,-3-3 0 16,-1 2 0-16,-1-1 1 16,-1-1 0-16,0-1-2 15,-2-1 1-15,2-2-1 16,-1 0 1-16,-1-1-1 16,-1 3 0-16,-2 0 1 15,-1 4-1-15,-1-2 0 0,0 3 1 16,-3 2 0-16,-4 0-1 15,-1 6 0-15,-1-2 2 16,-3 3-1-16,1 1-1 16,-5 3 1-16,-4 3-1 15,1 1 1-15,-5 3-3 16,-1 2 2-16,-2 1-3 0,0 4 5 16,-2 2-5-16,-3 0 2 15,1 8 2-15,-3 4 0 16,0 4-2-16,-2 2 4 15,-1 9-3-15,-7 2 0 0,3 6 1 16,-6 3-1-16,1 8 1 16,-3 5-1-16,1 14-1 15,-1 6-22-15,-2 6-73 16,-5 5-110-16</inkml:trace>
  <inkml:trace contextRef="#ctx0" brushRef="#br0" timeOffset="28639.7833">5080 8513 63 0,'-6'0'8'0,"-1"0"-7"0,3 0 0 16,-3 0 0-16,-2 0-1 15,2 0 0-15,-2 0 2 16,2 0 7-16,0 0 7 16,2 0 1-16,1 0 1 15,2 0-5-15,0 0-9 0,2 0-2 16,0 0-17-16,6 0 14 15,2 0 10-15,5 0-2 16,3 2 4-16,2-2 1 16,2 4-1-16,3-4 3 15,3 2 1-15,4-2-2 0,4 1 0 16,4 1-7-16,4 0 11 16,7 1-15-16,4 1-1 15,2 1 1-15,-3 3-1 16,4-3 0-16,-4 0 0 0,-2 0 2 15,-3 1 0-15,-4-1-1 16,-3-1-1-16,-4 3 5 16,-6-2-6-16,-5 0-1 15,-7 5 1-15,-11-7-68 16</inkml:trace>
  <inkml:trace contextRef="#ctx0" brushRef="#br0" timeOffset="29264.7473">4918 7577 191 0,'12'0'24'16,"5"0"-18"-16,2-2-4 16,10-3 1-16,1-1 2 15,6 1 0-15,4 0 0 16,5 2-3-16,4-3 0 0,0 2-2 16,7-1 0-16,4 0 1 15,1-1-2-15,0 1 2 16,2-2-1-16,-2-2 4 15,0-4 5-15,0 3 2 16,-5-3 1-16,3 4-3 16,-6 4-3-16,-2 3-5 0,-6 2 0 15,-13 4-22-15,-9 6-132 16</inkml:trace>
  <inkml:trace contextRef="#ctx0" brushRef="#br0" timeOffset="30389.6568">2691 9762 175 0,'8'1'18'0,"-3"-1"-17"16,9 0 12-16,4 0 18 0,0-5-15 15,5-3-3-15,3-3-2 16,4-3-1-16,2-1 1 15,4-3 3-15,3 1-7 16,7-1-2-16,-4-4-4 16,4 2 0-16,-5-1 0 0,-4-1-1 15,-3 3 2-15,-5 1-2 16,-2 2 0-16,-3 4 0 16,-6 1 2-16,-2 4-2 15,-1 1 0-15,-5 5 0 16,-3-1-1-16,-2 2 0 0,-3 0-12 15,-2 0-19-15,0 8 16 16,-12 4-9-16,-5 6 10 16,-9 3-7-16,-8 3-10 15,-6 6-19-15,-3-1-11 16</inkml:trace>
  <inkml:trace contextRef="#ctx0" brushRef="#br0" timeOffset="30655.261">2779 9895 66 0,'-29'20'21'0,"7"-3"16"16,3-7-10-16,7-5-2 16,2-3-5-16,7-2 1 0,3 0 12 15,0-10-1-15,15-5-28 16,2-6 1-16,10-8 3 16,5-1 5-16,6-6 1 15,6 1 0-15,0-3 3 0,3 1-6 16,-1 2 2-16,-2 2-3 15,-1 3-3-15,-9 5-2 16,-4 5-2-16,-8 5-2 16,-6 8 0-16,-5 4-1 15,-7 3-5-15,-4 10-67 16,-5 8 14-16,-17 4 6 0,-7-2-64 16</inkml:trace>
  <inkml:trace contextRef="#ctx0" brushRef="#br0" timeOffset="31452.0747">6301 8312 112 0,'-13'-9'17'16,"-6"0"-22"-16</inkml:trace>
  <inkml:trace contextRef="#ctx0" brushRef="#br0" timeOffset="32983.2268">6211 9994 168 0,'-25'-13'-35'16,"1"-3"46"-16,1 0-6 15,2 2 3-15,1-2 4 16,1 2-2-16,-2-1 0 15,1 3 4-15,0 1-8 0,-1 1 0 16,1 2-5-16,3 3 0 16,0 0 1-16,7 3-2 15,-2 0 0-15,7 0 0 0,2 2 0 16,1 0 1-16,2 0-2 16,0 0-7-16,2 0-3 15,8 0 11-15,7-1 9 16,6-5 10-16,8-7-13 15,5-1-2-15,6-2-1 16,5-4 0-16,5-3 1 0,2 0 3 16,2-2 2-16,1 2 4 15,1-2 2-15,-3 0-8 16,-3 0-3-16,-5 3-1 16,-6 3 0-16,-3 5 0 15,-9 3-3-15,-6 8 0 16,-3 3-1-16,-7 5-4 15,-6 11-12-15,-6 7-4 0,-1 6 2 16,-12 5-19-16,-10 3-16 16</inkml:trace>
  <inkml:trace contextRef="#ctx0" brushRef="#br0" timeOffset="33467.5753">5970 11135 137 0,'7'0'99'0,"0"-7"-75"16,3-2-20-16,6 1-3 15,4-5-2-15,3 1 6 16,3-1-4-16,3-3 0 0,5 0-1 16,1-4 1-16,3 0 9 15,-1-1-8-15,2-2 5 16,3 0 2-16,-1 0-3 16,-5 1 1-16,0 4-1 15,-6 4-2-15,-3 3-2 16,-5 4 0-16,-2 7-2 0,-8 0-3 15,-5 5-57-15,-7 8-47 16</inkml:trace>
  <inkml:trace contextRef="#ctx0" brushRef="#br0" timeOffset="33936.2758">5996 12170 256 0,'0'0'36'16,"0"0"-30"-16,0 0-5 16,1 0 2-16,1 0-3 15,-2 0 0-15,4 0 1 16,-1 0-3-16,2 0 0 0,4 0 5 15,4 0-1-15,3 0-1 16,2-2-1-16,4-6-1 16,3-2 1-16,3-2 3 15,3-4 0-15,1-1-2 16,6 2 0-16,2-2 0 16,1 5-2-16,2-2-1 0,-2 0-94 15</inkml:trace>
  <inkml:trace contextRef="#ctx0" brushRef="#br0" timeOffset="39139.229">7581 7420 253 0,'-19'0'8'16,"-2"0"15"-16,-4-2-21 15,3 2-1-15,-5-1-1 16,5 1 2-16,-7 0-1 0,2 0 1 15,0 0-1-15,0 0-1 16,-4 0 0-16,2 1-1 16,1 5-22-16,-1-3-3 15,3 1-4-15,0-4-46 16</inkml:trace>
  <inkml:trace contextRef="#ctx0" brushRef="#br0" timeOffset="39389.2125">7126 7165 328 0,'-7'-6'33'16,"-1"3"-14"-16,-3 3-11 15,-4 0-6-15,0 14-3 0,-4 9-2 16,-4 8 1-16,-3 6 0 15,2 11 2-15,0 10 0 16,6 7 2-16,2 10-1 16,7 7-1-16,5 11-13 15,4 2-57-15,0 5-14 16</inkml:trace>
  <inkml:trace contextRef="#ctx0" brushRef="#br0" timeOffset="45779.492">16273 6170 216 0,'-7'-5'28'0,"2"-3"-12"16,2 3-3-16,1-1-4 0,2-1 10 15,0 4-20-15,0 0 3 16,5-2 2-16,4 2-3 15,2 1-1-15,3-1 0 16,5 1 2-16,0 0-1 0,4 1-1 16,3-1 0-16,2-2 0 15,1 2 0-15,5 0 1 16,-1 2-1-16,6-2 1 16,-2 2 1-16,5 0-2 15,-1-1-1-15,6 1 1 16,3 0 2-16,2 0-2 0,4 0 0 15,2 0-1-15,5 0 1 16,-1 0 2-16,1 0-2 16,2 0 0-16,-1 0 0 15,3 1 0-15,2 1 0 16,2 0 0-16,-1-2 0 0,3 2 2 16,-2-2-2-16,2 2 0 15,2 0 0-15,1-2 0 16,-1 3 1-16,6 1 0 15,4-1-3-15,-3 2 3 16,4 1 0-16,-1-1-1 0,-2 2 1 16,-1-1-1-16,2-1-1 15,-1-1 2-15,1-2-1 16,2 1-1-16,-1 1 2 16,0-1-2-16,1 1 2 15,-2-3-2-15,4 1 2 16,-2 2-1-16,4-2 2 0,2 0-2 15,-1-1-2-15,3 3 2 16,-1-1 0-16,2 1 2 16,-2-1-2-16,2 1 0 15,-3-2 0-15,3 2 0 16,-3-1-2-16,1 1 4 0,-3-1-2 16,2 1 0-16,3-1 0 15,-2 1 0-15,6 1 2 16,0-1-2-16,5 1 0 15,-2 0 0-15,1 1 0 0,1-3 0 16,-1 1 0-16,4-2 0 16,-5-2 0-16,6 0 0 15,-4 0 0-15,3 0 0 16,1 0 1-16,2 0-1 16,1 0 0-16,6 0 1 0,0 0-1 15,2 0 0-15,1 0 0 16,-2 0-1-16,2 0 1 15,-1 0 0-15,3 0 0 16,-3 0 0-16,-2-3 0 16,3 0 1-16,-4 1-2 15,1 2 1-15,0-1 1 16,0-1-2-16,0 2 2 0,0 0-1 16,2 0 0-16,1 0 0 15,1 0 0-15,-1 0 0 16,1 2 0-16,-3 1 0 15,-4 1 1-15,2 0-2 0,-3-1 2 16,2 2-1-16,1-1-1 16,3 2 1-16,1-3 0 15,1 2 1-15,-3 1-1 16,5-1 0-16,-7 0 0 16,-3 1 0-16,-1-1-1 15,-5 0 2-15,1 1-1 0,-4-1 0 16,2-1 0-16,-2 1 0 15,1 0 0-15,-1 1 0 16,-2-3 2-16,-1 1-4 16,-4 0 1-16,-4-1 1 15,-5-3 3-15,-2 0-1 0,-9 0 17 16,-5 0 5-16,-4 0-3 16,1 0-1-16,-6 0-9 15,0 2-7-15,-1-2 2 16,1 2-1-16,-2-2-2 0,-1 1-2 15,-1-2 1-15,-4 1 0 16,-1 0-1-16,-3 0-1 16,-11 1 0-16,0-1 1 15,-10 0-20-15,-6 0-50 16,-8-10-49-16</inkml:trace>
  <inkml:trace contextRef="#ctx0" brushRef="#br0" timeOffset="46670.0496">28362 4842 269 0,'-7'-13'33'0,"4"1"-25"15,1 4 7-15,2 2-4 16,0 5-7-16,0 1-8 15,0 0-2-15,0 5 4 16,5 8 4-16,1 2 1 0,2 10-2 16,-1 4 0-16,3 9-3 15,-1 5 2-15,-1 1 0 16,0 9 1-16,1 4-2 16,-2 4 2-16,-2 6-1 15,2-1 0-15,1 11 1 0,-3 6-2 16,6 4 0-16,-3 7 2 15,4 2-1-15,-2 12 0 16,3 2 1-16,-2 6-1 16,-1 6 1-16,2 2-1 15,-4 7 2-15,-2 2-4 16,-1-1 4-16,-2 2-2 0,2 2 0 16,-4-1 0-16,-1 3 0 15,2 2 0-15,-2 5 1 16,0 3-1-16,2-1 1 15,0 7-1-15,-1 2 0 16,-1 1 0-16,0-1 1 0,2-2-2 16,-2 2 2-16,0-3-1 15,0-1 0-15,4-5 0 16,-1-2 1-16,1 4-1 16,3-6 1-16,0 5 1 15,2-1-1-15,2-5-1 0,0 5 1 16,1-1 0-16,3 0-1 15,1 1 1-15,-1-5-1 16,-3 6 1-16,2-4-1 16,-3 3 0-16,1-5 1 15,-5-2-1-15,1-3 0 16,-1 0 0-16,-2-3 0 0,1 0 2 16,-1-6-1-16,-3 2 2 15,4-5 6-15,-5 0-5 16,1-4-1-16,0-4-1 15,1-5-1-15,-1-2 0 0,2-4-1 16,-1-8 1-16,1-3 1 16,-3-5-1-16,-1-4 2 15,0-6-2-15,-12-4-2 16,-10-6-4-16,-13-3-39 16,-12-10-33-16,-12-11-2 0</inkml:trace>
  <inkml:trace contextRef="#ctx0" brushRef="#br0" timeOffset="48107.4493">17326 13033 209 0,'47'2'-34'16,"2"-2"57"-16,4 0-20 0,8 0 7 15,6 0-3-15,5-5-15 16,1-3 24-16,6 0-16 15,0-1 1-15,0 2-1 16,4-2 1-16,5 0 0 0,1 2-2 16,-1 1 2-16,7-1-1 15,0 0 0-15,8 0 2 16,1 1-2-16,4-1 0 16,1 2 0-16,7 2 0 15,0-1 0-15,7 0 1 0,-3 2-2 16,9 2 2-16,0-1-1 15,4 1 0-15,0 0 0 16,3 0 0-16,5 0 2 16,4 0-2-16,-1 0 0 15,3 0 1-15,4 0-1 16,2 0 0-16,1 1-1 0,4-1 1 16,2 2 1-16,1 0-2 15,8 2 1-15,0 0 0 16,0-3 1-16,6 4-1 15,1-3 2-15,4 3-3 0,-4-1 2 16,6-2 0-16,-2 3 2 16,2 1-1-16,-4 1 2 15,0 0 11-15,0 0-9 16,-3 2-2-16,1 2 2 16,-1-2 0-16,2-1-1 0,1 2 1 15,-4-2 5 1,-1 1 1-16,-1-4-2 0,-1 3 1 15,-6 1 8-15,0-1-9 16,2 0-3-16,2 2-4 16,2 1-2-16,-1 0 0 15,3 1 0-15,-2-1 0 16,-1 1-2-16,-6 1 4 0,-1-1-3 16,-2-1 1-16,-1 2 0 15,1-3 0-15,-8-2-2 16,1 2 0-16,-5-4 2 15,-5 1 0-15,-2 0-1 0,-9-1-1 16,-5-2 2-16,-4 2-1 16,-8 2 2-16,-7-2-3 15,-2 3-1-15,-10 0 2 16,1 2-5-16,-6-2 3 16,-4 1 1-16,-3 1-2 0,-7 0-8 15,-4 1 6-15,-7 0-1 16,-8-4-4-16,-9 0-1 15,-7 0-10-15,-12-3 2 16,-12-2-24-16,-17-3-38 16</inkml:trace>
  <inkml:trace contextRef="#ctx0" brushRef="#br0" timeOffset="49326.1082">15126 7211 229 0,'2'2'85'0,"-2"-2"-43"0,0 0-25 16,0-4 0-16,0 1-5 15,5-2-5-15,0-1-2 16,2 1 0-16,1 0-3 16,3-5 0-16,2 2-2 15,4-3 0-15,3-2-1 0,4-1 1 16,6-4 0-16,4 0 2 16,7-1-4-16,5-6 4 15,5 2 0-15,5-2-3 16,5-4 2-16,2 1 0 15,3 1-3-15,3 0-1 16,-1 2-3-16,4 2 4 16,2 3 1-16,1 2 0 0,2 4-2 15,-1 2-3-15,0 5-13 16,-5 4-2-16,-5 3-11 16,-6 0 28-16,-3 0 2 0,-5 0 3 15,-7 3-1-15,-6 2 0 16,-3 0 0-16,-7 3 0 15,-5 0 0-15,-4 3 0 16,-6-1 0-16,-4 0 0 16,1-2 0-16,0 2 1 15,-3-3 0-15,2 0 4 16,1 1 4-16,-1 0-8 0,1-1 0 16,2 0-1-16,-5 0 2 15,0-1-22-15,-3-3-77 16,-1-3-99-16</inkml:trace>
  <inkml:trace contextRef="#ctx0" brushRef="#br0" timeOffset="49701.0752">16814 6856 175 0,'-8'-3'45'16,"0"-6"-17"-16,1 0 1 15,3 0 4-15,1 1-23 16,-2 0 5-16,3 2-7 16,-2 1-2-16,3 2 3 15,1 1-4-15,0 0-3 0,0 2-1 16,0 0-4-16,0 0-2 16,7 0 6-16,3 4 0 15,5 3 0-15,2 1 1 16,5 3-2-16,3 3 0 15,1-1 0-15,-4 1 1 0,4-1 1 16,-6-3-4-16,-3 3 4 16,-4-2-2-16,-2 0 0 15,-4-1 2-15,-4 3-10 16,-3 3 6-16,-5 3 1 16,-14 6 3-16,-8 6 7 0,-15 10-1 15,-1 3-9-15,-8 6-44 16,2 0-32-16,-5-3-92 15</inkml:trace>
  <inkml:trace contextRef="#ctx0" brushRef="#br0" timeOffset="50388.5488">15021 8371 318 0,'17'-18'-20'0,"3"-6"42"15,4 3-3-15,3-2-1 16,5-2-4-16,6 4-8 16,3 1-3-16,6-2-2 15,6 5-3-15,3-1 3 16,3 2 0-16,4 0-1 0,3 1 1 16,1 0-2-16,3 1 1 15,3 2 1-15,5-2-2 16,4 2 2-16,4-1-2 15,3 4 2-15,-3 0-1 0,0 4 0 16,-5 3 0 0,-4 2 0-16,-4 0-1 0,-5 7 1 15,-6 6 0-15,-3-1-1 16,-3 3 0-16,-7 2 1 16,-1-2 1-16,-3 0-2 15,-4 0 1-15,-2-1 1 16,-2-1-1-16,-11-2 1 0,-2-1-1 15,-3 1-1-15,-8-3 1 16,-2 0-1-16,-8 2-14 16,-1-2-35-16,-2-3-14 15,0-1 14-15,-5-4-78 16</inkml:trace>
  <inkml:trace contextRef="#ctx0" brushRef="#br0" timeOffset="50700.9996">16976 8021 287 0,'-6'-11'37'16,"3"3"-2"-16,0-1-3 0,3 5-19 15,0 1-15-15,1 3-8 16,8 0 10-16,0 7 1 15,4 3 2-15,-1 2-3 16,3 6-2-16,-5 0 2 16,2 5 0-16,2-3-1 15,-7 1 1-15,3 0 1 0,-4 0 1 16,-1 2-5-16,-1 0 3 16,-4 2 1-16,0 9-1 15,-2 7 2-15,-16 7 0 16,-11 2-27-16,-15-4-94 15</inkml:trace>
  <inkml:trace contextRef="#ctx0" brushRef="#br0" timeOffset="51482.2045">15008 9558 305 0,'-4'-1'15'0,"2"-10"15"16,1 0-23-16,1 2 14 16,0-1-19-16,7 1 0 15,2-2 2-15,2 1-6 0,7-1 0 16,1 0 5-16,6-2-4 16,6-2 1-16,3-2-2 15,10-2 0-15,4-1 4 16,7-4-2-16,7-1 2 0,2 1-4 15,2 1 1-15,4 2 4 16,1 4-3-16,2 2 1 16,2 2-2-16,5 5 2 15,-1 0-1-15,5 2 1 16,-1 4-2-16,-1 1 3 16,5 1-4-16,-2 0 2 0,2 0 1 15,1 0-3-15,-2 0 4 16,2 3-3-16,-2 3 0 15,-5 3 2-15,-3 2-2 16,-7 5 1-16,-6 0-2 16,-6 1 2-16,-8 1-1 15,-3-1 0-15,-8 2 1 0,-3-4 2 16,-5 2-3-16,-6-3 1 16,-7-1 1-16,-2 1-2 15,-5-1 0-15,-5-2-1 16,-2-1-17-16,-1-2-13 0,0 0-9 15,-2-5 14-15,-2 1-3 16,3-4-23-16,-1 0-55 16</inkml:trace>
  <inkml:trace contextRef="#ctx0" brushRef="#br0" timeOffset="51888.4281">17371 9238 336 0,'-9'-11'9'16,"0"-2"25"-16,2 3-20 15,3 2 3-15,2 1-9 0,2 4-1 16,0 1-1-16,0 2-4 15,0 0-9-15,11 0 4 16,0 10 5-16,5 3 0 16,1 5 0-16,2 1-2 15,-1 1 1-15,-1 2-1 16,-3-1 0-16,-2-2 0 0,1-1 0 16,-4-1 1-16,-3-2-1 15,-2-1-1-15,-1 1 1 16,-3 1 0-16,-7 3-1 15,-12 9 1-15,-11 2 1 16,-10 5-1-16,-8 7 2 16,-6 4-1-16,-2 4-30 0,-2-2-26 15,5 0-21-15,1-7-32 16</inkml:trace>
  <inkml:trace contextRef="#ctx0" brushRef="#br0" timeOffset="52622.7403">14988 10679 238 0,'-21'-9'19'0,"2"-3"3"0,2 6 22 15,5 1-32-15,4 0-4 16,1 0-4-16,2 2 0 16,3-1 0-16,2 2 0 15,0-2-2-15,0-3-5 16,12-5 5-16,8 0 3 15,7-3 0-15,11-5-6 0,4 0 0 16,11-5 2-16,4 2 0 16,6-4 1-16,5 2-1 15,5 2-1-15,3-2-1 16,3 2 1-16,5-1 2 0,3 5-3 16,3 0 1-16,1 0-1 15,4 7 1-15,2 1 1 16,0 8-1-16,0 3 0 15,-6 0-1-15,-1 1 3 16,-7 12-3-16,-3 3 1 16,-11 4-1-16,-2-1 1 15,-10 3 1-15,-4-1-3 0,-7 3 2 16,-5-2 2-16,1 2-3 16,-8-1 3-16,-4 2-2 15,-1 2 1-15,-2-1-2 16,0-1 2-16,-4 0 0 15,0 0 1-15,3-6-1 16,-4-1-47-16,-3-3-33 0,-4-6-27 16</inkml:trace>
  <inkml:trace contextRef="#ctx0" brushRef="#br0" timeOffset="52919.6356">17261 10513 292 0,'-5'-9'55'0,"5"1"-28"16,0 0-26-16,0 0-1 16,9 2 0-16,-2 0 1 15,2 3 1-15,0 1-2 16,-1 0 1-16,-5 2 0 15,2 0-2-15,-1 6 0 0,-2 6 0 16,-2 2-2-16,0 10-3 16,0 2 7-16,-6 6-1 15,-9 6 1-15,-5 1 1 16,-9 2-1-16,-5-4-67 0,-6-1-7 16,-3-5-109-16</inkml:trace>
  <inkml:trace contextRef="#ctx0" brushRef="#br0" timeOffset="53575.7972">15442 11689 192 0,'-23'14'-5'0,"0"-3"20"16,1-3-1-16,5 3 7 15,-4-2-4-15,3-2-3 16,-1 0 1-16,2 2 8 15,3-2-14-15,3 0-5 16,1-1 0-16,4-1-3 0,3-1-1 16,1-1-4-16,2 1-16 15,0-2 17-15,4-1-3 16,6-1 5-16,7 0 17 16,2 0-12-16,11-3 2 15,7-8-3-15,8-3-1 0,7-6 2 16,11 2-2-16,6-3 1 15,5 0-3-15,7-3 0 16,0 3 0-16,3 2 0 16,0 1 0-16,5 1 0 15,-3 5 0-15,0 1 0 0,0 4 1 16,4 4-1-16,-6 1-1 16,6 2 1-16,-3 3 1 15,-1 10-1-15,-4 3 0 16,-4 4-1-16,-2 5 2 15,-6 0-1-15,-6 3 1 0,-3 1-1 16,-6 1 0-16,-5 1 1 16,-5-2 0-16,-5 0 0 15,-4-4-1-15,-4 0 1 16,-8-1 1-16,-2-5-2 16,-3 2-3-16,-6-5 1 15,1 2-44-15,-4-9-12 0,-3 2-29 16</inkml:trace>
  <inkml:trace contextRef="#ctx0" brushRef="#br0" timeOffset="53950.7705">17578 11883 205 0,'-10'-11'26'15,"0"0"-1"-15,1-1-5 16,0 1 15-16,0-1-27 0,0-3-1 15,2 1 3-15,-1-1 1 16,-1 0 7-16,1 1-2 16,1 3 2-16,-1-2-3 15,4 6 3-15,1 0-5 16,1 3-3-16,2 1-6 0,0 3-4 16,0 0-6-16,3 2-2 15,9 7 8-15,4 5 3 16,0 4-2-16,3 5 0 15,0 0-1-15,1 2 1 16,-6-1-1-16,-4-2 0 16,-5 1 0-16,-2 0 1 0,-3-4 0 15,-3 6-2-15,-12 2 1 16,-7 4 0-16,-5 3 1 16,-6 7 2-16,-6 6-2 15,-2 1-1-15,-2 2-26 16,-2 0-40-16,0-7-62 0</inkml:trace>
  <inkml:trace contextRef="#ctx0" brushRef="#br0" timeOffset="55763.1286">2838 9851 200 0,'0'-9'13'16,"0"-1"-3"-16,0-1-2 16,0 2 6-16,0 0-6 15,0 3-4-15,2 1-2 16,5-2-1-16,3 2-1 0,4 0 1 15,2-3-1-15,5-1 1 16,3-1-1-16,3-3 0 16,5-1 0-16,-1-2 2 15,3 0-2-15,1-6 0 16,4 1 0-16,-2-3 0 16,-3 0 0-16,2-2 0 0,-2 2 0 15,0-3-2-15,0-1 4 16,1-1-1-16,-1-1 2 15,2 1 0-15,1-1 0 16,-4-1-1-16,-1 1 0 16,-5 2-1-16,-2-2-1 0,-7-1 2 15,-2 0 0-15,-2-2 8 16,-1-1 8-16,-4-1-9 16,1-1-2-16,-2-3-4 15,-2 1-2-15,-5 1 1 16,1-1-1-16,-2-1 3 0,0-1 0 15,0 2 2-15,-3-2 2 16,-3-1-3-16,-2 2-2 16,-2-2-1-16,1 5 1 15,-6-1-1-15,-2 1 1 16,-3 4-3-16,-4 0 0 0,-3 5 3 16,-7 2-1-16,2 1 0 15,-4 9 3-15,-1 4-2 16,-4 2-2-16,-1 4 1 15,1 5-1-15,-2 0 2 16,-4 5-3-16,0 6 1 16,1 1 0-16,-5 2-1 0,5 3 1 15,-3 2-1-15,3-1 2 16,0 3-4-16,2 2 1 16,-3 1 0-16,2 1 2 15,0 5-2-15,0 1 1 0,0 4 0 16,1 4-1-16,1 3 2 15,3 0 0-15,-1 0-1 16,3 0-1-16,2 3-2 16,4-1 2-16,5 3 2 15,3-1-1-15,10 7 0 16,5 1 2-16,4 5-2 16,5 2-2-16,0 1 1 0,1 4 0 15,10 0 1-15,2 3-2 16,1-1-2-16,3 0 3 15,3-4 1-15,4 0-3 16,3-5 2-16,-2-3 0 0,6-1-1 16,-2-5 2-16,3-7-2 15,2-4 2-15,3-5-1 16,7-6-1-16,1-4 0 16,7-6 1-16,4-4 0 15,7-5 0-15,3-7 1 0,5-2 1 16,1-8-1-16,4-13 0 15,-1-10-5-15,1-9 2 16,-5-10-7-16,1-9-13 16,-7-11-30-16,-4-3 0 15,-9-2-15-15</inkml:trace>
  <inkml:trace contextRef="#ctx0" brushRef="#br0" timeOffset="65872.5481">8028 7532 264 0,'4'0'-18'15,"1"-1"30"-15,2-5-6 0,6 1 9 16,3 3-12-16,6-2-1 15,3 1-1-15,4 3 0 16,5-2-1-16,1 0 2 16,6 2-2-16,7 0 0 15,1 0 1-15,9 0-1 0,3 0 1 16,3 2-1-16,6 0 0 16,-1-2-1-16,4 2 2 15,3-2 0-15,5 0-1 16,2 0 0-16,3-2 0 15,2 2 1-15,5 2-1 16,1-1 0-16,1 3 1 16,-2 2-1-16,2-1 0 0,-3 0 0 15,1 0 0-15,2 1 2 16,0-2-5-16,4-1 4 16,2 1 1-16,0-1-2 15,2-1-2-15,4 1 4 0,0 1-2 16,1-1 0-16,3 0 0 15,-3 0 0-15,3-1 0 16,-1 0 0-16,-1-1 0 16,3-1-2-16,3 0 4 15,0 0-2-15,-1 0 0 16,5-3 0-16,0-5 2 0,-1 1-4 16,1-1 4-16,1-1-4 15,-4-2 4-15,-1 2-2 16,2-2 0-16,0 2 0 15,2-1 0-15,0 1 0 0,0 2 0 16,1-2 0-16,-3 1 0 16,2 0 0-16,-2-1 0 15,-5 0 1-15,-2-2-1 16,-2-2 2-16,0 1 0 16,-4 0 1-16,-4-1-1 15,3 1 1-15,-6 1-2 0,0 2 1 16,-2 0-2-16,-5 0 1 15,-2 2-1-15,-4 0 0 16,-5 0 1-16,-2 0 0 16,-7 1-1-16,-2-1 0 15,-5 2 0-15,-2-4 1 16,-3 4-1-16,-2-1 0 0,-2 1 1 16,-1 0-1-16,-1-1 1 15,-1 2-1-15,-1 1 1 16,-2 1 0-16,-5 1-3 0,-3-1 4 15,-6 0-2-15,-5 2 0 16,-2 0-2-16,-9 0-7 16,-5 0-86-16</inkml:trace>
  <inkml:trace contextRef="#ctx0" brushRef="#br0" timeOffset="66200.6671">15240 7447 106 0,'-7'0'23'15,"2"0"-19"-15,3 0-1 16,2 0-1-16,0 0 3 16,5-4 6-16,7 0-9 15,0 1 1-15,3-1-3 16,1 1 0-16,6-1 3 0,-2 1-4 16,5 1 3-16,-1 0-2 15,7 1 0-15,-1-2-8 16,6 3-62-16</inkml:trace>
  <inkml:trace contextRef="#ctx0" brushRef="#br0" timeOffset="67606.799">16198 7393 0 0,'2'0'19'0,"2"0"24"16,-3 0-1-16,-1-2-2 0,0 1-19 16,0-3-11-16,0-1 0 15,0 1 1-15,0-1-2 16,0 0-1-16,0-1 0 15,-1 1-2-15,-3 1-4 16,2-1 0-16,1 3-2 0,-1-3 0 16,0 1 0-16,2-1 1 15,-2-1-1-15,2 3-1 16,0-1 2-16,0-1-2 16,0-1 1-16,0 1 0 15,4 0 3-15,-1 1 7 16,4 1-3-16,0 1 6 0,3 0-9 15,2 1-3-15,3 1 0 16,-3 0 0-16,2 0-1 16,1 0 1-16,-3 0-1 15,1 0 1-15,0 0-1 0,-5 0 2 16,7 0 0-16,1 0-1 16,0 0 2-16,4 0-1 15,1 0-1-15,1 0 0 16,5 3 0-16,0 0 0 15,2 1 9-15,2 0-9 16,-3 1 0-16,5 4-1 0,-1-4 1 16,0 2-2-16,4 1 3 15,1-1-2-15,-1 2 0 16,4-2 2-16,1 0-1 16,0 0-1-16,7 2 0 15,-4-2 1-15,3 2-1 0,3-2 1 16,0 0-1-16,5-2 1 15,0 1-1-15,5-2 3 16,1-1-3-16,5 2 0 16,2-1-1-16,2-1 2 15,4 1 1-15,-1 0-2 0,4-2 1 16,1 0-1-16,3-1 1 16,-1-1-1-16,5 0 0 15,-1 0-1-15,0 0 3 16,4-1-2-16,2-3 1 15,2 2-2-15,3 0 1 16,3 0 1-16,2 0-1 0,-2 1 0 16,-1 1 0-16,-2-2 1 15,-3 0-1-15,0 2-1 16,-4-2 2-16,0 1-1 16,2 1 1-16,1 0-1 15,-1 0 0-15,-3 0 1 0,5 0-1 16,-2 0 0-16,0 0 0 15,0 0 1-15,3 0-1 16,-2 0 0-16,5-2 0 16,-3 2 0-16,4 0 1 15,-1 0-2-15,1 2 2 0,3-1-2 16,0-1 2-16,5 2-1 16,-5-2-1-16,2 0 2 15,0 2-1-15,3-2 0 16,-1 2 0-16,2-2 0 15,2 0 0-15,-2 0 0 16,3 1 0-16,1-1 2 0,4-1-2 16,1 1 1-16,4 0-1 15,0 0 0-15,1 0-1 16,4 0 1-16,2 0 0 16,-2 0 1-16,-1 0-1 15,3 0 0-15,0 0 1 0,-2 0-1 16,1 3 1-16,-1 1-1 15,3 2 1-15,-1-3-2 16,4 0 3-16,-3 3-2 16,3-3-1-16,0-1 1 0,-1 2 1 15,5-1-1-15,-1-1 2 16,4 2-4-16,0-3 2 16,6 3 0-16,-4-2 0 15,3-1-1-15,1 1 2 16,1-2-1-16,-1-2 0 0,-2 2 0 15,-1 0 0-15,2 0 0 16,-2-1 0-16,-1 1 2 16,-3 0-2-16,0 0 0 15,1 0 0-15,-8 0 0 16,2 3 0-16,-7 3 1 16,-4-1-1-16,-6 0-1 0,-9-1-2 15,-8-2 3-15,-9-1-2 16,-8-1 0-16,-14 0-2 15,-7 0-11-15,-6 0-3 16,-9 4-23-16,-3-2-13 0,-2-2-58 16</inkml:trace>
  <inkml:trace contextRef="#ctx0" brushRef="#br0" timeOffset="70481.5746">11409 7631 38 0,'-2'0'17'0,"0"0"8"0,1 0 10 16,1-4-10-16,0 1-4 15,0-1-4-15,0 0-11 16,0-1-1-16,8 0-4 16,2-3-1-16,4 1 1 0,6 0 2 15,2-2-2-15,2 0 2 16,9 0 1-16,1 1-4 16,4-5 2-16,1 2 1 15,5 0-1-15,-1-1-1 16,1 3 3-16,0-2 0 15,2 1-3-15,-2 1 1 0,-2 0-1 16,-1-2 0-16,-1 0-1 16,-4 3 1-16,-7 1-1 15,-4-3 2-15,-6 5-2 16,-4 2 1-16,-8-1-1 16,-3 2 1-16,-4 2-2 0,0 0 1 15,-9 0-3-15,-8 0 7 16,-3 4-10-16,-8 1 2 15,-2 6 0-15,-6-2-1 16,-4 1 0-16,-4 5-1 16,-7 1 3-16,1 2 1 15,-7-2 2-15,-1 3-1 0,2 1 0 16,4 0 0-16,0-1 0 16,5-1 0-16,8 2 1 15,5-4 2-15,4-2-1 16,6-1-1-16,7-3 1 0,3 1-1 15,7 0 0-15,4-6 0 16,1 2 0-16,2 0-1 16,5-1-2-16,13-3 4 15,5-1 1-15,10-2 5 16,12 0-2-16,3-7 6 16,8-4-5-16,0 0-3 0,0-4 2 15,-5 0-2-15,0 1 1 16,-5-2-1-16,-6 0 5 15,-4 1-1-15,-7 3-2 16,-6 1-1-16,-7 2 12 16,-3 4-12-16,-6 1 3 15,-7 4 1-15,0 0-8 0,-15 0 1 16,-12 4 7-16,-7 9-3 16,-12 2-2-16,-8 9 0 15,-4 1-2-15,-3 0-30 16,7 3-9-16,4-3 0 0,11-3 9 15,6-3-6-15,12-5-66 16</inkml:trace>
  <inkml:trace contextRef="#ctx0" brushRef="#br0" timeOffset="71512.7571">21767 7466 222 0,'-2'-10'27'0,"-3"-3"-12"16,-1 4-2-16,2 0-4 15,1 2-4-15,1 2-1 0,-1-1 6 16,-1 3-10-16,2 0 1 16,1-1-1-16,1 0 1 15,0 2-1-15,3-1-6 16,13 1 9-16,7-2-3 15,6 1 1-15,9-2-1 0,5-1 0 16,2 1 0-16,2-2 1 16,1 2-1-16,4-1 3 15,2 1-1-15,-2-1-1 16,2-1 0-16,-2 2 1 16,1 1-2-16,-7-1 1 15,-2 1 0-15,-7 2 0 0,-8 2 0 16,-8 0-1-16,-10 4-1 15,-6 7 1-15,-5 0-2 16,-11 3-17-16,-17 2 26 16,-10 2 5-16,-14 0-31 15,-9 0-34-15,-8-4-16 0</inkml:trace>
  <inkml:trace contextRef="#ctx0" brushRef="#br0" timeOffset="73450.8832">11748 7529 107 0,'-22'-2'4'0,"0"-1"0"15,0 1-2-15,1 0-1 16,1 2 3-16,2 0 1 15,0 0 6-15,0 0-5 0,2 0-1 16,0 0-3-16,2 0-2 16,-1 0 1-16,4 0 0 15,4 0-1-15,-1 0 0 16,7 0 1-16,1 0 1 16,0 0 11-16,6-4 0 0,6 1-7 15,4-3-4-15,0 5-1 16,3-3-1-16,-2 1 1 15,1-1 0-15,2 2-1 16,-2-2 0-16,4 1 2 16,-1-1 1-16,0 1-1 0,3-2-1 15,-5-1 0-15,-2 4 1 16,-1 0-1-16,-7 2-1 16,-2 0-1-16,-5 0-2 15,-2 11-5-15,-2 0 6 16,-14 4-20-16,-9-2-122 15</inkml:trace>
  <inkml:trace contextRef="#ctx0" brushRef="#br0" timeOffset="76029.3258">21996 7418 130 0,'-1'-5'60'0,"1"-2"-41"15,0 0-5-15,0 1-5 16,0 3-1-16,5 1 8 16,6 2-12-16,3 0-4 15,8 0 0-15,3 0 2 16,4 0 0-16,7 0-2 0,3 0 1 16,2 0 1-16,6 0-2 15,-1 0 0-15,5 0 1 16,-2 2 0-16,-5-1-1 15,0 1-1-15,-10 0 2 16,-8 0-2-16,-6 2 2 16,-9-3-2-16,-11 4 0 15,-5 2-25-15,-16 1 23 0,-12 1 3 16,-9 1 2-16,-4 5 0 16,-10-5-3-16,-3 5 3 15,-2-3-2-15,-2 2 0 16,0 1 0-16,2 1 0 0,2-2 0 15,10-3 0-15,10 0 0 16,10-4-1-16,10-4 2 16,13-3-1-16,6 0-1 15,9 0 28-15,12-5-25 16,8-4-2-16,3-2 2 0,7 1-1 16,-2-1-1-16,3-2 1 15,-1 4-1-15,-9 0 1 16,-1 3 0-16,-5 0-1 15,-9 4 0-15,-8 2 0 16,-7 0-2-16,-4 2-19 16,-18 9 15-16,-10 3 8 0,-13 5 1 15,-12 5-1-15,-10 1 10 16,-1 1-55-16,1-1-40 16</inkml:trace>
  <inkml:trace contextRef="#ctx0" brushRef="#br0" timeOffset="77748.0989">29230 5304 316 0,'21'-10'-13'16,"-15"-3"24"-16,-6 5-9 16,3 2-1-16,1-1 0 15,-3 1-1-15,3 1 1 16,-1 0 0-16,2 1 2 0,-4 0-3 15,1 0 1-15,0 4 0 16,-2 0-3-16,-7 0 5 16,-10 0 1-16,-11 8-7 15,-6 6-4-15,-11 3 3 16,-2 2 3-16,3 2-3 0,2 6-2 16,6-4 8-16,11 2-4 15,7-1 2-15,10-2-1 16,8 4-1-16,5-2-2 15,14 2 1-15,8 1-4 0,3-1 4 16,4 3 0-16,-1-1-1 16,-1 3 4-16,-7-1 0 15,-6 0 0-15,-12-1-5 16,-7-4 4-16,-9-2 2 16,-16 0 9-16,-8-3-7 15,-7-2 2-15,-4 1-3 0,-4-6 3 16,4 1-3-16,7-3-1 15,4 0 0-15,10-6-1 16,9 0 1-16,8-5-1 16,6 0-41-16,9 0-64 15</inkml:trace>
  <inkml:trace contextRef="#ctx0" brushRef="#br0" timeOffset="78044.9937">29467 5657 293 0,'-5'2'-65'0,"-3"0"98"0,-3 4-30 16,1 4-5-16,-7 5 0 15,0 4 2-15,-1 2 0 16,1 2 0-16,3 1-1 16,7-3 2-16,7-1-10 15,0-2 5-15,17-4 2 0,9 0 12 16,8-5 0-16,1-5-5 16,11-4-20-16,-9 0-61 15</inkml:trace>
  <inkml:trace contextRef="#ctx0" brushRef="#br0" timeOffset="78638.6582">29723 5592 194 0,'0'-15'28'16,"0"5"-3"-16,0 3-1 16,0 5-4-16,2 2-12 0,2 0 0 15,-1 10-18-15,2 7 5 16,-2 3 6-16,4 4 3 15,2-1-3-15,2 2 0 16,3-5 4-16,4-4-8 16,3-2 5-16,-1-5 10 15,2-5-10-15,-1-2-1 0,-1-2 0 16,-3 0 0-16,-5-2-4 16,-3-6 1-16,-4-4-8 15,-5 1 5-15,0-3-3 16,-5 0 13-16,-6-4-4 0,-7 0 2 15,0-2 0-15,0 5 0 16,1-2 0-16,2 3-3 16,3 5 3-16,4 0-1 15,6 4-1-15,0 3-1 16,2 0 0-16,2 0-7 0,11 2 7 16,6-1 0-16,7-1 1 15,6-2-14-15,2 3 0 16,3 1 2-16,-3 0 9 15,-2 1-1-15,-3 10-3 16,-7 3 1-16,-3 6-1 16,-7 0 5-16,-6-3 0 15,-1 0 1-15,-5-4 1 0,0-5 4 16,-8-3 2-16,-4-5 4 16,-2 0 1-16,-1-9 8 15,3-5 18-15,-1-6-15 0,6-1 1 16,2-2-15-16,5 0-5 15,0-3-6-15,5 4 5 16,5-2-3-16,7 1-36 16,5 3-1-16,2 1-22 15,0 1-15-15,1 4-13 16</inkml:trace>
  <inkml:trace contextRef="#ctx0" brushRef="#br0" timeOffset="78982.3756">30460 5497 110 0,'7'7'-60'16,"-2"-1"80"-16,3-3 9 15,2-1-1-15,-1-2-14 16,2 0-6-16,0 0-4 16,1 0 0-16,1 0-2 15,-6-7 2-15,-2-1 5 0,-3 1 11 16,-2-1-7-16,-2-2 0 15,-12 3-8-15,-6 2-1 16,-5 2 0-16,1 1-4 16,-2 2 0-16,3 2 0 15,4 12 0-15,7 4 0 16,7 3-4-16,5 8 0 0,14 3 2 16,11 2 1-16,11 1 2 15,9-1 2-15,7-2 2 16,4-3-2-16,-1-6 0 15,1-3-6-15,-8-8-29 16,-4-5-107-16</inkml:trace>
  <inkml:trace contextRef="#ctx0" brushRef="#br0" timeOffset="79638.5918">28556 6256 282 0,'32'-13'-69'0,"1"2"85"16,2 0-11-16,7 3-2 16,6 0 0-16,5 3-2 15,4 0 0-15,1 1 0 0,6 2 1 16,4 2-1-16,2 0 0 16,4 0 0-16,7 4-1 15,3 3 1-15,4-2 1 16,2-3-2-16,4 0 4 15,2-2-3-15,5 0 0 16,3-2 0-16,2-5 0 0,6 0-2 16,1-2 2-16,3 2 0 15,1 0-2-15,7 0 2 16,-4 1-1-16,2 1 0 16,-3-1-1-16,-4 3 2 0,-6-1-1 15,-4 1 1-15,-10 1-2 16,-10 1 1-16,-3 1 0 15,-14 0-1-15,-11 0 1 16,-8 6-1-16,-10 7 1 16,-15 0-1-16,-12 2-20 0,-12 5-47 15,-7 1-46-15</inkml:trace>
  <inkml:trace contextRef="#ctx0" brushRef="#br0" timeOffset="80326.0428">29900 7031 214 0,'5'-23'-27'0,"-2"-4"36"16,-1 0-2-16,0 4 3 15,0 0 1-15,-2 5 0 16,0 0-4-16,0 4-2 0,0 3 4 16,0 4 3-16,-4 3-4 15,-3 4-1-15,0 0-7 16,-3 6 2-16,2 8-3 15,-3 6 2-15,3 5-2 16,1 7 0-16,6 6-1 0,1 2 0 16,3 5 0-16,12 0 1 15,2-3 0-15,4-2 1 16,2-8 0-16,-1-9-3 16,-1-7-1-16,1-9 5 15,0-7 4-15,2 0-2 0,-2-14 2 16,0-4-3-1,-5-7-1-15,0-2 0 0,-7-3-2 16,-8 0 4-16,-2-2 7 16,-9 0 4-16,-15 1-10 15,-3 2-1-15,-3 3-2 16,-6 6 2-16,2 6 0 0,-2 9-2 16,4 5-1-16,-2 10-14 15,2 13-27-15,0 15-3 16,4 4-19-16,5 8-102 15</inkml:trace>
  <inkml:trace contextRef="#ctx0" brushRef="#br0" timeOffset="81013.4954">30002 8219 279 0,'-4'-12'-42'0,"2"1"78"15,-3 1-18-15,2 7 7 0,-5 3-20 16,-1 3-3-16,-3 14-1 16,1 6-2-16,-2 8-7 15,5 6 7-15,2 4 1 16,6 0 0-16,0 2-3 0,13-4 2 15,5-9 0-15,-1-3 1 16,5-9 0-16,0-5 12 16,-1-10-8-16,-1-3 1 15,-4-7-1-15,-5-13 1 16,-4-5 6-16,-7-7 4 16,-3-7-4-16,-16-8-7 15,-8 3 1-15,-7-2-5 0,-2 3 1 16,1 7 0-16,4 11-1 15,4 9 1-15,3 14-1 16,4 4 0-16,-1 26-28 16,5 15-30-16,-2 13-27 0,2 8-111 15</inkml:trace>
  <inkml:trace contextRef="#ctx0" brushRef="#br0" timeOffset="81544.7031">29871 9394 293 0,'7'-4'18'16,"3"-8"2"-16,0 5-16 16,2 2-3-16,3 2 2 15,-5 1-2-15,-1 2-1 16,1 0 1-16,-5 0-3 0,-5 10-4 15,0 7-10-15,0 5 27 16,0 6-8-16,-5 3-1 16,3 5-1-16,2 3-2 15,0-1 3-15,5 1-1 16,6-5-2-16,1-2 0 16,3-7 2-16,3-4-3 0,-1-6-1 15,4-8 4-15,-1-7 3 16,2 0 2-16,2-15-3 15,-2-4-1-15,-5-4 0 16,-2-3 0-16,-8-2-3 16,-7-1 2-16,0-1 4 0,-9 2-3 15,-11 4-1-15,-3 4-6 16,-8 7-4-16,-1 9-7 16,-2 4-48-16,0 11-10 15</inkml:trace>
  <inkml:trace contextRef="#ctx0" brushRef="#br0" timeOffset="82091.5385">29901 10640 389 0,'4'-12'-14'0,"-2"-1"32"0,-1 2-5 16,3 6 2-16,-1 5-12 15,2 0-4-15,2 1 1 16,0 12 0-16,1 3-2 16,4 5 1-16,-5 8 0 15,3 4 2-15,-1 2 0 0,0 0 1 16,2 1-2-16,-2-2 1 16,4-6-1-16,1-1 1 15,1-5 0-15,4-10 0 16,1-4 1-16,2-6-2 15,3-2 0-15,-4-3-2 16,-1-11-1-16,-6-6 0 0,-3-7-2 16,-7 2 3-16,-4-3-1 15,0-1 3-15,-9 0 0 16,-6 7 10-16,-3 0-2 16,-3 6-3-16,-4 8-1 15,-6 7-3-15,1 1-1 0,-3 9-19 16,-1 14-14-16,0 10-26 15,2 2-32-15,5 7-67 16</inkml:trace>
  <inkml:trace contextRef="#ctx0" brushRef="#br0" timeOffset="82575.9147">29934 11742 452 0,'0'-1'14'0,"0"-7"7"16,0 7-16-16,0 1-1 15,0 0-5-15,0 14-2 16,0 7 2-16,0 8 0 16,0 8 1-16,0 6 0 0,0 3 0 15,0 5 0-15,0-1 0 16,3 0 0-16,4-3 1 16,6-7 0-16,-4-9-1 15,5-6-1-15,2-12-6 16,5-10 0-16,-2-3 3 15,4-7-1-15,-1-14 6 0,-1-10-4 16,-1-6 4-16,-10-6-8 16,-3-2-2-16,-7 1 11 15,0 5 11-15,-12 0 4 16,-5 6-10-16,-8 6 0 0,1 2-3 16,-5 8-3-16,-1 7-2 15,-1 4-15-15,2 6-18 16,2 3-54-16,5 7-83 15</inkml:trace>
  <inkml:trace contextRef="#ctx0" brushRef="#br0" timeOffset="84654.0245">22142 7454 215 0,'-5'-9'-39'16,"-2"-5"44"-16,1 0 4 0,-1 1 5 15,3 0-5-15,1 3-4 16,-1-1-3-16,-1 4 7 16,2 0-6-16,-4 2-1 15,6 1 0-15,-1 0 0 16,2 2-2-16,0-1 4 15,13-2 1-15,6-3-3 0,3 0-7 16,5-7 28-16,0 1-22 16,2-4 1-16,-5-1-1 15,-2 1-1-15,-2 0 1 16,-4 4-1-16,-5 3 0 0,-4 4 0 16,-1 1 1-16,-6 6 1 15,0 0 1-15,-16 4-3 16,-8 8 1-16,-10 6 1 15,-9 6 0-15,-4 4-2 16,-5 0 1-16,8-1 0 16,3 0-1-16,11-2 0 15,13-2 1-15,10 1-2 0,7-3-44 16,7-3-14-16,13-6-71 16</inkml:trace>
  <inkml:trace contextRef="#ctx0" brushRef="#br0" timeOffset="89700.7594">11122 8681 124 0,'9'-2'8'15,"-2"-5"-5"-15,6 0 0 16,2-4 2-16,-2 0 2 16,6 5 0-16,2-5 2 15,4 2-4-15,0 0 0 16,6 2-2-16,-1-2 1 0,3 0 0 15,1 2-1-15,0 0-2 16,3-1 0-16,2 1-1 16,0 2 1-16,0-4 0 15,3 2-1-15,1 0 1 16,1-4 0-16,3 0 1 0,0 1 2 16,0 1-2-16,2-2-1 15,0 2 0-15,0 0 0 16,1 2 0-16,-3 2 0 15,-3 0-1-15,0 1 1 16,-3 0 0-16,-2 0-1 0,0 1 0 16,-2 0 0-16,-1-1 0 15,-2 1 0-15,-2-3 2 16,-1-1-4-16,-2 2 2 16,-4-2 2-16,-1 1-1 15,-4-1-1-15,2 0-1 0,-2 0 2 16,-2-2 0-16,0 0 0 15,-1-2 1-15,-2 2 1 16,-2-1-1-16,1-1 2 16,-5 0 0-16,-2 1 5 15,0-3 1-15,-1-2 0 0,-1 3-1 16,-1-2-2-16,-1-2-1 16,-1-2-4-16,2-2 0 15,-1 0-1-15,-1 1 0 16,1-2 0-16,-3-1-1 15,0-1 1-15,0 0-1 0,0 2 1 16,-10-1-1-16,1 1 1 16,-4-1-1-16,1 4 1 15,-4-3-1-15,1 3 2 16,-2-2-2-16,0 3 2 16,-1-1-2-16,4-2 0 15,-3 1 0-15,2-1 0 0,-2 2 1 16,3-1-2-16,-1-1 1 15,-2 1 2-15,2-1-2 16,-4 1-1-16,-1-1 1 16,0 2 1-16,-1-2-1 15,-1 5 1-15,-2-4-1 0,2 3 0 16,-5 2 0-16,3 1-1 16,-5 3 1-16,2-1 0 15,-5 2 1-15,2 2-1 16,-3 0 0-16,-1 3 0 15,-3 1 0-15,-2 1 0 0,0 0 1 16,-2 2-2-16,2 0 1 16,-3 0 1-16,4 2-1 15,-1 1 1-15,-1 3-2 16,-4 1 2-16,1 4 0 16,-4-2-2-16,-2 3 1 0,-1 3-1 15,1-1 2-15,1 2-1 16,-1 0 0-16,1 2 0 15,0 0 1-15,-1-3-2 16,2 5 2-16,4-2-1 16,2 1 0-16,2-1-1 15,-1 3 2-15,4-4-2 0,0 2 2 16,2 3-1-16,-2-1 0 16,4 3-1-16,1 1 1 15,3-2-1-15,2 4 2 16,4-2-1-16,3 1-1 15,3 1 1-15,2 1-1 0,2-1 1 16,2 2-2-16,5-3 1 16,-2 5-1-16,5-3 0 15,2 2 0-15,0 3 3 16,0 2-1-16,9-1-1 0,3 2 1 16,3-2 1-16,2 0-1 15,3-4 0-15,4-2 0 16,-1-1 0-16,2-4 0 15,5-1 0-15,3-1 0 16,2-3 1-16,0 0-2 16,3-2 2-16,1-3-1 0,5-3 2 15,2 1-2-15,4-6 0 16,6 3 2-16,5-5-2 16,4 2 2-16,3-3-2 15,2 0-15-15,1-2-23 16,-2 0-21-16,-4 0-17 0</inkml:trace>
  <inkml:trace contextRef="#ctx0" brushRef="#br0" timeOffset="91872.4685">21029 8890 104 0,'0'0'15'0,"0"0"-12"0,0 0-1 15,0 0-1-15,5 0 0 16,4-3-1-16,4 1 0 15,1-4 1-15,6 1-1 16,5-4 1-16,4 0 1 0,5-2 0 16,5 3-1-16,2-2 1 15,5 3-1-15,-2 0-1 16,2 5 1-16,-2 1 0 16,-3-1-1-16,1 0 0 15,-3 0 0-15,0-2 0 0,3 1 0 16,3-2 0-16,4-2 0 15,0-1 1-15,6 0-1 16,0-5 1-16,1 2 1 16,4-5 0-16,1-2 0 15,-2-3 3-15,-1-2-1 0,2-4 2 16,-4 0 1 0,-1 1 0-16,-1-1 0 0,-6 0-1 15,1 2-3-15,-4 2-2 16,-7-4 3-16,0 0 1 15,-6-3 2-15,-1 0 3 16,-4-4-4-16,-2-4 1 0,-3 1 0 16,0-1-1-16,-3 0-3 15,-2 2 0-15,-4-2-2 16,-2 1 2-16,-8-2-1 16,-3 5-1-16,0-4 1 15,-9 4 0-15,-7-1 1 0,-5 0-3 16,-3 2 1-16,-4 2-1 15,-1 1 2-15,-5 2-2 16,-2 3 1-16,-2 1-52 16,-2 1-72-16</inkml:trace>
  <inkml:trace contextRef="#ctx0" brushRef="#br0" timeOffset="92216.2441">21224 8849 152 0,'78'11'15'0,"-3"-2"-12"16,-1-3 4-16,-1 1-2 15,-1 4 1-15,-9 0 0 0,-9 0-52 16</inkml:trace>
  <inkml:trace contextRef="#ctx0" brushRef="#br0" timeOffset="93732.8157">21422 8887 162 0,'-9'3'3'0,"-3"-1"-1"16,1-1-1-16,0 1 3 16,0 0 4-16,0-2 6 15,-1 0 3-15,1 0 3 0,2 0-9 16,0 0 9-16,0-4-9 16,-1 1-9-16,-2 0 0 15,0-2-1-15,-3 0 0 16,3 0 1-16,-6-4-1 15,-1-2 0-15,0-3 0 0,-4-4 0 16,2-2 2-16,-1-5 1 16,-3 3 3-16,1-7-6 15,3 2 0-15,-2 0-1 16,1 0 0-16,3 1-4 16,4-1 5-16,1 0-1 15,3-3 2-15,4 0-1 0,3-2-1 16,2-4-1-16,2-2 0 15,0 5 5-15,4-2-2 16,5 3-1-16,2 7 0 16,1-1 1-16,5 4-4 0,0 2 4 15,5 1-2-15,3-1 0 16,0 1 0-16,5-2 1 16,2-1-1-16,3 1 0 15,1-3 1-15,0 2-1 16,1 3 0-16,4-2 0 0,3 2 0 15,2-1-1-15,1-1 2 16,1 3-1-16,5-2 0 16,-1 0 0-16,4 5 0 15,0-3 0-15,0 1 0 16,2 2 0-16,1 0 1 16,1 1-1-16,-1 1-1 15,2 1 1-15,-2 3 0 0,-4 2 1 16,-2 3-2-16,-8 3 2 15,0 1-1-15,2 0-2 16,-5 5 1-16,2 4 1 0,1 2-4 16,-3 3 4-16,4 2-2 15,-5 4 2-15,-3 3-19 16,0 5 16-16,-4 3 4 16,-6-1 17-16,1 2-19 15,-3 0 1-15,-9 0 0 16,-7-2 1-16,-2-1 0 0,-8-2 0 15,0 1 0-15,-18 1 1 16,-7 3 2-16,-9 4 2 16,-7 6-4-16,-8 3 0 15,-4 0-1-15,-7 0-1 16,-1 0 1-16,0-2-1 16,-2-3 2-16,-4 2-2 0,-6 3 0 15,-8 3 0-15,-13 6 2 16,-11 1-2-16,-16 6 0 15,-13 4-1-15,-15 3-37 16,-9-1-115-16</inkml:trace>
  <inkml:trace contextRef="#ctx0" brushRef="#br0" timeOffset="97874.1424">7467 10001 224 0,'5'-11'14'0,"-2"-1"-11"16,2 1-6-16,1 2 14 15,2 0-9-15,4 2 1 16,-2 2-2-16,2 0 0 0,1 1-1 16,1 0 0-16,1 3 1 15,4-1-1-15,0 0 0 16,3 2-2-16,-2 0 3 15,4 0-1-15,1 0-1 16,2 0 2-16,1 2-2 0,2 1 1 16,1 1 0-16,1-3 0 15,2 2 0-15,2-2 2 16,-1 1-3-16,6 2 1 16,0-1 2-16,3-1-3 15,1-1 1-15,5 3 1 0,2 0-1 16,8-2 1-16,-3 1-1 15,4-1 1-15,4 0 0 16,3-1-2-16,-3 1 3 16,4 0 0-16,2 0-2 15,-1 2 0-15,0-3 0 0,6 1 0 16,-5 1 1-16,5-1-1 16,1 2 0-16,2 0 0 15,-2-4-1-15,2 1 4 16,3-1 0-16,1 0-1 15,2 0 0-15,3 0 0 0,0 0 0 16,5 0-1-16,-1 0 1 16,1-1-1-16,4-7 0 15,-2 3 0-15,2 0-2 16,2-3 2-16,-1 0 0 16,2 0-1-16,-2 0 1 15,3 1-1-15,-5-4-1 0,6 0 2 16,-2 0-1-16,2-1 1 15,0-1 13-15,3 1-26 16,0-1 14-16,0 1 10 16,-1 1-12-16,1 0 0 15,0 3 0-15,-1 0 1 0,1-1-1 16,-3 4 0-16,0 0 1 16,-2 1-1-16,-2 1 0 15,2-1 0-15,-3 2-2 16,2 0 2-16,-4 2-10 15,-4 0 2-15,3 0 16 0,-5 0-8 16,1 6 12-16,-2-1-22 16,2 2 22-16,-2 2-13 15,1 2 2-15,-4-1 1 16,1 3-6-16,-3-2 6 16,4 3-2-16,-4-2 0 15,2 1 2-15,1 0-2 0,1-3 1 16,-1 1 0-16,0 0-2 15,0-4 2-15,-1 0 0 16,3 0-1-16,-2-2 0 16,4 1 1-16,-3-1 0 0,3-1 0 15,2-3-1 1,-4 1 0-16,2 0 1 0,-1-2 0 16,1 0-1-16,2 0 1 15,-2 0 0-15,1 0-1 16,-1 0 2-16,2 0 2 15,-5-2 1-15,3 0 0 0,-2 1-1 16,0 1-1-16,-1 0-1 16,-5 0-1-16,0 0 3 15,0 0-2-15,-7 0-2 16,-1 0 2-16,-4 0-2 16,-1 0 1-16,-2 0-1 15,2 3 1-15,-3 1-1 0,-5 0 0 16,2-1 0-16,-7 2-1 15,-3 3 2-15,-6 2-1 16,-4 1-7-16,-5 2-40 16,-7-1-8-16,-7 0-59 0</inkml:trace>
  <inkml:trace contextRef="#ctx0" brushRef="#br0" timeOffset="100030.2257">14670 9842 172 0,'15'0'9'0,"4"0"-3"15,3-2-4-15,5-1 0 0,0-4 1 16,2 1 1-16,5-1 1 15,-2-3-1-15,2 0 0 16,0 2 0-16,0-3-4 16,0 2 3-16,1-3-4 0,-3-1 3 15,-1 1-1-15,-2-3 1 16,-3-1-1-16,2 0 0 16,0-4 3-16,-1 1 5 15,0-2-2-15,-2-3-4 16,-1 1-1-16,-7-2-1 0,1-2 0 15,-4-1 1 1,-2-1-2-16,-4 0 1 0,-1-1-1 16,-3-2 0-16,-1 0 1 15,-3-1-2-15,0 2 3 16,0-1 0-16,0 1 0 16,-7 0 0-16,-5 0 0 0,-1 3 1 15,-3 1-3-15,-4 2-3 16,-2 2 18-16,-5 3-12 15,3 3-3-15,-7 2 2 16,1 1-2-16,-1 5 3 0,-3-2-4 16,-2 4 3-16,-2 2-3 15,-1 1 3-15,-2 1-2 16,1 1-1-16,0 0 1 16,0 2-2-16,-1 0 3 15,4 0 2-15,-4 0-4 16,2 0 5-16,-2 2-5 0,2 3 4 15,-3 3-3-15,1-1 2 16,2 3-2-16,-2 3 0 16,1 1 0-16,1 0 0 15,3 2 0-15,0 0 0 16,6-2 0-16,3 4 0 16,3 0 0-16,0 2 0 0,5 0 0 15,-1 4-4-15,0 2-11 16,4 0 15-16,-4 1 1 15,5 1-1-15,0 1 0 16,1 2 0-16,2 2-2 0,2-1 3 16,1 4-2-16,6 0 2 15,-1 1 0-15,3-2-2 16,1 0 2-16,0 0-2 16,0-3 2-16,1 1 1 15,6-3-2-15,0-2-2 16,5 1 2-16,0-1 0 0,4-3 16 15,2-1-20-15,5-3 5 16,-2 1 2-16,6-7-1 16,4-2 1-16,5-2-2 15,2-6 1-15,5-2 1 16,4-3 2-16,3 0-2 16,2 0-1-16,4-10 0 0,-3-2 0 15,5-5-1-15,-1-2 3 16,-1-1-1-16,0-1-1 15,0-2 2-15,-5 3-2 0,-2 2 0 16,1 0-2-16,0 0 0 16,-2 4 1-16,-2 2-2 15,1 1-26-15,-6 0-38 16,-2-3-56-16</inkml:trace>
  <inkml:trace contextRef="#ctx0" brushRef="#br0" timeOffset="100936.4062">15309 9446 176 0,'-7'0'13'16,"4"-6"11"-16,1 2 0 15,2-4 14-15,0 1-14 16,0 0-2-16,11-4-10 16,7 1-6-16,6-3-3 15,11 1-2-15,8-3-1 0,11 1 2 16,9 0-7-16,5-1-28 16,9 1 2-16,4-1-24 15,4-3-23-15</inkml:trace>
  <inkml:trace contextRef="#ctx0" brushRef="#br0" timeOffset="102748.7637">24949 9990 140 0,'18'0'11'16,"5"-1"-4"-16,7-10 2 15,16-2 9-15,4-3-3 16,10-5-5-16,8-4 2 15,8-2-2-15,4-2 13 0,3 1-16 16,0-1 0-16,5 8-5 16,-6-3 2-16,-6 7-3 15,-1 1 2-15,-6 2 0 16,-2 3-3-16,-5 0 2 16,1 2-1-16,-3 0 1 15,1 2-2-15,-7 0 2 0,-1 0-1 16,-6 2-1-16,-4-1 1 15,-3 1 0-15,-9-3 0 16,1-2 1-16,-5 0-2 16,-8-3 0-16,-1-5 2 15,-7-1 4-15,-6-5 10 16,-5-1-9-16,0-1-3 0,-4-2-3 16,-6 2 0-16,-3-2-1 15,-4-2 2-15,-2 0-2 16,-6 0 1-16,-1 0-1 15,-6 4 1-15,-9 0-1 0,-5 2 0 16,-8 0 0-16,-5 1 0 16,-4-2 0-16,2 4 0 15,1-2 0-15,8 3-1 16,6 4 1-16,5 3 0 16,1 5 0-16,2 6-1 15,-3 2 2-15,-1 0-2 0,0 9 1 16,-3 5 1-16,1 4-1 15,-6 0 0-15,0 5 0 16,0 0 0-16,-2 2-1 16,3-1 2-16,5 1-2 15,4-3 1-15,7 0-1 0,5-3 0 16,0 5-1-16,4-1 2 16,1 4 0-16,-5 3 0 15,1 2 0-15,2 1 0 16,2 2 0-16,5-3 0 15,1 1 0-15,7-2 0 0,3-3 1 16,4 0-2-16,1-4 2 16,2-3-2-16,0 3 1 15,5-5 2-15,6 2-3 16,3 1 2-16,4-1-2 16,5-3 1-16,4 2 1 0,4-4 0 15,3-2-1-15,3-5 0 16,7-2 1-16,1-1 0 15,4-6 2-15,5 0-2 16,2 0-2-16,2 0-11 16,-1-4-73-16,-2-10-108 15</inkml:trace>
  <inkml:trace contextRef="#ctx0" brushRef="#br0" timeOffset="104826.7471">12094 9942 132 0,'3'3'23'16,"1"-3"-1"-16,3 0-7 16,3 0-14-16,7 0-2 0,6-3 5 15,4 0 0-15,4-4-2 16,3 1 1-16,3 1-1 15,1-4-1-15,-1 2 1 16,2-4-1-16,-3 0 2 16,-4-1-2-16,0-2 1 0,-3-3-1 15,-2 1-1-15,-4-5 2 16,2-2-2-16,-2 0 7 16,3-4 4-16,-1-2-2 15,-4-1-2-15,3-2-1 16,-4-4-1-16,-5 1 2 15,-2-3 16-15,-6-2-15 0,-3 3 3 16,-4-2-2-16,0 1 0 16,-2 2-3-16,-10 0-2 15,-1 1 0-15,-5 0-2 16,-5 0 0-16,-6-3-1 16,0 2 1-16,-1 3 1 0,-6 1-3 15,0 1 1-15,-7 1-1 16,-4 5 1-16,-3 3-1 15,-3 2-2-15,-1 1-3 16,-6 3 4-16,-1 0-3 16,0 0 3-16,2 3 1 0,-2 1-1 15,0 1 1-15,-2 6-2 16,0 1 1-16,-2 3 1 16,1 1-6-16,-5 1-2 15,3 8 6-15,-2 4 1 16,0 1 2-16,3 5-5 0,0 3 4 15,8 1-2-15,1 6 3 16,4 3-2-16,5 4 1 16,2 4-1-16,6 3-1 15,-2 4 0-15,2 2 1 16,4 3 1-16,2 1-1 16,3 6 1-16,3-5-1 0,6 3 1 15,2 0-2-15,6-3 2 16,5-3-3-16,6 3 0 15,2-6-14-15,7 0 15 16,9 1-1-16,6-5-2 0,5-1 3 16,7-4 5-16,6-5 1 15,2-2-1-15,5 0 0 16,4-3 11-16,6-1-12 16,4 1-1-16,6 2 0 15,8-1-30-15,4-2-12 16,3-3-77-16</inkml:trace>
  <inkml:trace contextRef="#ctx0" brushRef="#br0" timeOffset="107357.9356">21336 10056 167 0,'-3'0'-8'16,"-1"0"14"-16,1-3-2 15,3-1 4-15,0 1-4 0,0-1-1 16,5 2-2-16,7-1 1 15,2 1-1-15,6-2-1 16,5 2 1-16,4-1-1 16,0-2 0-16,8-1 1 15,1 1 0-15,9-4 1 16,4-3-2-16,9-1 2 0,3 0-1 16,2-1 1-16,5-2-2 15,1-2 2-15,1 0-2 16,-1-1 1-16,-3-1-1 15,-2 1 1-15,0-3 0 0,-1-3-1 16,-2 2 1-16,-1-4 0 16,-1-2 0-16,1 1-1 15,-7-6 1-15,-2 2 1 16,-7-4-2-16,-2 1 1 16,-5-5-1-16,-7 0 3 15,-7 0-3-15,-4 0 1 0,-9 2 0 16,-5-1 7-16,-7 0 3 15,0 5-3-15,-7-4-2 16,-12-1-4-16,-1-2-1 16,-8 2 2-16,-2-3-2 15,-2 5-2-15,-1 2 2 0,-1 5-1 16,-1 3 2-16,-6 4-3 16,0 3 2-16,-6 2 2 15,1 4-3-15,-3 3 2 16,-4 0-2-16,1 4 3 0,-6 3-3 15,0 2 0-15,-1 2 0 16,-2 0 2-16,0 0 0 16,3 8-3-16,-3 3 2 15,6 1-2-15,-2 4 2 16,3 0 0-16,1 6-2 16,2-3 2-16,2 2-1 15,5 3 0-15,-2 1 1 0,5 1-2 16,-4 5 3-16,2-1-3 15,2 2 1-15,1-1 1 16,6-1-1-16,3 0-1 16,6 0 1-16,8-1 0 15,-2-1-1-15,7 5 0 0,1-1 2 16,4 3-2-16,0-1 1 16,0 4-1-16,2-3 2 15,2 1-2-15,1-4 1 16,2-3 0-16,0-3 1 0,0-2-1 15,2-1 0-15,9 0-1 16,2-2 1-16,7 6-1 16,5-2 1-16,7 6 0 15,7-1 0-15,4 0 0 16,4 0 1-16,2-1-2 16,-3-2 3-16,-1-8-2 0,-5-4 1 15,3-8 0-15,0-4 1 16,-2-3-1-16,2 0 0 15,-1-5-8-15,-6-6-45 16,-4 1-88-16</inkml:trace>
  <inkml:trace contextRef="#ctx0" brushRef="#br0" timeOffset="110373.4469">14395 10918 120 0,'-9'-13'6'16,"1"1"-4"-16,-1 1-1 0,-2 0 2 15,-2 2 4-15,2 1 2 16,-5-2 2-16,1 3-2 16,0 4 0-16,-4-1-5 15,2 0-1-15,0 3 1 16,2 0-3-16,0-2-1 15,-1 3 1-15,1 0 0 16,3 0-1-16,-3 0 1 0,1 4-2 16,-2 3 1-16,2 2 1 15,-1 4-1-15,3-1 0 16,0-2 0-16,-1 5 0 16,2-2 0-16,2-3 0 0,3 1-1 15,3 0 0-15,-3-3 1 16,6 3-3-16,0-2 1 15,0 0 0-15,0 0 1 16,0 2 0-16,0-1 0 16,0 3 0-16,6-3 0 15,-3 3 1-15,5 1 0 16,-1-1 2-16,2-1-1 0,4 1-1 16,-1-3 0-16,5 1-2 15,0-2 3-15,7-4 4 16,1 2 3-16,-1-1 1 15,7-1-4-15,-1-1-3 16,7-4 4-16,-1 1-1 0,1-1-2 16,1 0 1-16,4 0-2 15,-5 0 0-15,3 0-1 16,-1-3 3-16,3-4 0 0,2-1-2 16,-2 2 1-16,1-5 2 15,-2-2-1-15,2-1-1 16,0-2-1-16,-2-2 1 15,-1 1-1-15,0-1-1 16,1-4 1-16,-1 2 0 16,1-1 0-16,-2-5 0 0,-3 1-1 15,2-4 1-15,-2-2 12 16,1 3-13-16,-3-1 0 16,-3-1 0-16,-4-1 3 15,0 2 3-15,-2-4 4 16,-2-1-2-16,-3 1-1 15,0 3-2-15,-4-5 0 16,2 5-1-16,-7 3-1 0,0 1 1 16,-4 2-3-16,-2 5 2 15,-3-2 2-15,-2-3-1 16,0 3-1-16,0-2-1 0,-2-1 0 16,-3 1-2-16,-5-1 0 15,-2 1 1-15,2-1-1 16,-3 3 0-16,-3-1 0 15,-1 2 0-15,-2 1 2 16,-1 1-3-16,-4 0 0 16,-1 0 0-16,1 1 1 0,-1 0 0 15,-4 0-1-15,3 0 0 16,-1 1 1-16,0 2-1 16,-2-2 0-16,1 2-1 15,-3 0 2-15,-1 1 1 0,0-1-1 16,-4 2 0-1,2-1-1-15,0 2 0 0,0 2-1 16,0 0 2-16,0 2-1 16,-1 0-1-16,-1 2 2 15,2-1 0-15,-3 3-1 16,-3 1-2-16,0 2 3 0,-1 0-1 16,-2 0 1-16,1 3-3 15,0 5 2-15,3 3-1 16,-5 1 3-16,3 2-1 15,0 4-2-15,-1 1 2 16,3 5-2-16,1-1-4 0,3 4 4 16,-2-1-2-16,5 5 2 15,1 3-2-15,0 0 3 16,3 1-1-16,0 3 1 16,1 3-3-16,1 0 3 15,3 0 0-15,-1 0 0 0,5 2-5 16,1-2 2-1,4-2 4-15,-1 3-1 0,6 2-1 16,2-4-1-16,3 4 1 16,4 0 0-16,0-4 1 15,0 2 0-15,6-3-1 0,5-2 0 16,1 1 1-16,3-2 0 16,5-2 0-16,1-2-2 15,2-2 1-15,4 0 2 16,0-7-3-16,0 1 0 15,4-6 2-15,-1-2 3 16,4-4-3-16,-1-5 0 0,6 0 2 16,-2-5 0-16,5-2 0 15,1 0-1-15,-2 0 0 16,3-5 0-16,-3-2 0 16,0-2 0-16,-1-2-1 15,-3 1 0-15,1-3 1 0,-2 2-1 16,2 0 0-16,-4-1 1 15,0 2-1-15,-3 0 3 16,-3 3-18-16,-2 0-28 16,-4-2-49-16,-5-1-36 15</inkml:trace>
  <inkml:trace contextRef="#ctx0" brushRef="#br0" timeOffset="111264.0015">13928 10174 182 0,'-14'-5'3'0,"0"-3"6"16,1 2 3-16,1 2 0 0,3 0-6 15,0 3-1-15,2 1-2 16,-1 0-1-16,3 1-2 16,-2 10 0-16,0 4-2 15,0 4 4-15,1 0-5 16,0 6 3-16,3 2-3 0,0 3 1 15,1-1 0-15,0 4 2 16,0-3-1-16,2 0 1 16,0 1-3-16,0 2 1 15,6 3 0-15,2-1-1 16,4 5 1-16,0-2 2 16,4 1-1-16,0-1 0 0,2 3 0 15,2-5 0-15,1 1 1 16,0 2 1-16,-1-3-3 15,4 0 1-15,-2-2-2 16,1-4-1-16,3-1 2 16,0-6 1-16,3 0 7 0,-1-5 4 15,3-4-3-15,1 1-2 16,-1-8-1-16,1 1 0 16,0-2 1-16,1-4 0 15,1 0 0-15,2-2 3 0,2 0-3 16,-2-6 14-16,4-1-14 15,1 0-1-15,-2-2-1 16,0-2-1-16,-1 4-2 16,-3-4-32-16,-5 3-6 15,-2-1-8-15,-4-4-25 16</inkml:trace>
  <inkml:trace contextRef="#ctx0" brushRef="#br0" timeOffset="114311.0462">15482 10428 144 0,'2'0'2'0,"1"0"1"16,-1 0-3-16,3-3 1 15,-1 3-1-15,3 0 0 16,1 0 0-16,-1 0-1 15,3 0 2-15,0 0 0 0,2 0-1 16,0 0-1-16,1 3 2 16,3-2-1-16,-1-1 0 15,2 0 1-15,-2 0-2 16,2 0 1-16,2 0 0 16,1 0 0-16,1 0 0 15,2 0 0-15,4 0 0 0,1 0-1 16,0 0 2-16,5-4-1 15,1 1 0-15,-2-2 0 16,4 1 0-16,-1-1 1 16,6-3-1-16,-2 4 1 0,3-4-1 15,0 1 1-15,1 0 0 16,3-4 1-16,-2 3-1 16,0-1 3-16,5-2-3 15,0 2-1-15,-1 0 2 16,5-2-1-16,-4 2 0 0,4 2 0 15,-3-2 0-15,6 2 0 16,-1 0 3-16,3 0 3 16,1 0-3-16,2 0-1 15,-3 1-3-15,-1 1 1 16,-1-1 0-16,2 3-1 16,0 0 0-16,1-2 0 0,1 2 0 15,2-1 1-15,-1 3-1 16,4-1 0-16,-1 0 0 15,-1 2 0-15,1-1 0 16,-1 1 0-16,3 0 0 16,1 0 1-16,4 0-2 0,2 0 1 15,2 0 1-15,2 0-1 16,-2 0 0-16,1 0 0 16,-1 3 1-16,-2-1 0 15,5 1-2-15,-1-1 2 16,4 1-2-16,2-3 2 0,2 5-1 15,2-4 0-15,-1-1 0 16,2 2 1-16,2-2-1 16,-2 0 0-16,4 0 1 15,1 0-1-15,6 0 2 16,-1 0-2-16,-1-5 4 16,2-1-2-16,0 4 1 0,0-1-1 15,-4 1-2-15,3 2 1 16,1 0 2-16,-4 0-2 15,1 0 0-15,-1 0-1 16,-1 3 0-16,-3 1 1 16,4-1 1-16,0 3-2 0,4-2 0 15,-4 1 1-15,2-2 1 16,-2 3-1-16,4-1-1 16,-4 1 2-16,1 2-3 15,-1-1 4-15,-2 1-3 0,2-1 0 16,-5 2 1-16,2 0-1 15,-1-2 0-15,2 2 1 16,-1-2-1-16,3 2 0 16,0-2 3-16,-1 0-3 15,1 1 0-15,-4-3 0 16,3 2 0-16,1 0 1 0,-4 0-1 16,8-2 0-16,-3 2 2 15,-4 0-2-15,-2 1 1 16,2-1-1-16,-6-2-1 15,1 3 2-15,-5 0-1 16,0 2-1-16,-2-2 2 0,-3 1-1 16,-5 2-1-16,-2 0 2 15,-6 0 0-15,1-2 4 16,-1 3 0-16,-4-1 2 16,-3 1-2-16,1-2-2 0,-6 1-2 15,-4 2 1-15,-1-3 1 16,-4 3-5-16,-4-2 4 15,2 3 0-15,-7-4-2 16,0 1 1-16,-4-2 0 16,-3 0 0-16,-1 2 2 15,-6-3 10-15,0-1-11 16,1 2-1-16,-6-5-16 0,4-2-3 16,-5 0-14-16,0-2-25 15,-1 0-2-15</inkml:trace>
  <inkml:trace contextRef="#ctx0" brushRef="#br0" timeOffset="114670.3561">25183 10499 198 0,'-14'-9'17'0,"4"4"-12"16,0-1-1-16,2 5 3 16,1-2-4-16,-2 3-2 15,2 0 0-15,-1 5-1 0,1 5 0 16,4 5-4-16,-3 8 0 16,5 1-6-16,1 4 6 15,0 7 6-15,0-1 0 16,0 3 3-16,1 1 1 15,-1 4-4-15,0-1 4 16,-11-2-1-16,-3 2-1 0,-8 1 0 16,-3-3 3-16,-3 0-4 15,-2-3 1-15,-1-1-1 16,4-2-11-16,3-11-51 16,6-6-95-16</inkml:trace>
  <inkml:trace contextRef="#ctx0" brushRef="#br0" timeOffset="116748.3516">25826 10079 202 0,'17'-6'-35'16,"-4"-2"44"-16,-1 1-2 16,0 4 5-16,0-1 0 15,-4 0-4-15,1 3-3 0,1 1-2 16,-3-2 5-16,0 0 1 15,1 0-3-15,4 1 1 16,-5-3 0-16,1-2 12 16,-1 1-6-16,-2-2 2 15,-3 0 3-15,-1-2 2 16,-1-2-8-16,0-1-5 0,-3 3 0 16,-10 0-3-16,1-2-2 15,-9 4 1-15,-2 4-1 16,-4-1 0-16,-7 4-1 15,0 0-2-15,-5 0 2 16,-2 4-1-16,-5 6-1 0,-2 3-2 16,-1 1 2-16,0 4-1 15,2 0 2-15,-4 3-8 16,1 2 8-16,3 0 0 16,6 3 1-16,-1 0-1 15,5 4 1-15,3-1-2 16,1 4 1-16,6-1-2 0,0 3 1 15,2 1-1-15,4 3 1 16,-1 2 0-16,4-1 0 16,6 2 2-16,1 5-2 15,2-4 1-15,5 1 0 16,4-2 0-16,0-1-2 0,2-7 2 16,11 1 0-16,-1-5 0 15,3-2 0-15,1-2 2 16,4-4-2-16,-3 2 0 15,5-3 0-15,0-2 0 16,3-1 0-16,4 0 0 0,-3-2 2 16,9-1-2-16,3-5 1 15,-1-1 1-15,8-5 0 16,2-4 0-16,5 0-1 16,-2-4 0-16,4-8 1 15,-2-7 0-15,4 0-1 0,-5-3 0 16,4-2 0-16,-3-2 0 15,-1 0 1-15,-2 2-2 16,-4 0 1-16,0-3-1 16,-2 0 1-16,1-3-1 15,2-2 0-15,-1-4 1 0,-2 1 0 16,0-5-2-16,-3 1 1 16,-3 0 0-16,-6 0 1 15,-4 5-1-15,-5 2 0 16,-5 4 1-16,-7-3 0 15,-2 2 2-15,-4-1 2 0,-4 0 1 16,0-3-3-16,-12 0 0 16,-3-1-3-16,-5 2 2 15,-6-2-2-15,0 3 3 16,-9 3 0-16,0 1-2 16,-6 6 1-16,-8 3-1 0,-3 7-1 15,-5 6 0-15,-11 5 0 16,-8 4 1-16,-4 10-1 15,-9 9 0-15,-4 9 1 16,-5 12-1-16,0 12-5 16,-8 7-35-16,-2 0-63 15</inkml:trace>
  <inkml:trace contextRef="#ctx0" brushRef="#br0" timeOffset="119092.0281">21024 11389 154 0,'0'0'16'16,"0"0"-14"-16,1-4 1 15,10-1-2-15,1 0-1 16,5-3 1-16,3 3 1 0,-1-2-4 16,3-2 0-16,3 0 1 15,0 0 5-15,6-2-5 16,1 1 1-16,2 1 2 16,5-2-5-16,2-1-1 15,3 1 11-15,4 2-7 16,-1-2-1-16,3 2 5 0,4 0-3 15,5-1 0-15,2 1 0 16,2-2 2-16,5 0-1 16,1-3-1-16,1 0-4 15,1-2 7-15,-1-2 0 0,-1 0 0 16,1-6-3-16,-2 4 2 16,-2-7-2-16,2 1 2 15,-6-2-2-15,-3-3 1 16,-2 0-2-16,-4-5 4 15,-3 0-1-15,-5-2-1 16,-1 0 1-16,-7-6 3 0,-1 2 2 16,-7 0 17-16,-6-1-18 15,-6 1-1-15,-3 3 1 16,-7 4 1-16,-6-2-1 16,-1 2 1-16,-1-2 3 15,-14 1-4-15,-6 1 0 16,-6 0 3-16,-5 3-5 0,-9 6-2 15,-3 1-1-15,-2 7 1 16,-3 2-3-16,-4 3-2 16,-2 4 4-16,-5 4-1 15,0 2 0-15,-4-1-2 0,2 2 2 16,-6 2-1-16,-4 0 2 16,-4 0-2-16,-2 2 1 15,-11 5-3-15,-4 4-1 16,-2 1 13-16,5 4-10 15,-3 2 1-15,1 4-1 16,6 1 0-16,6-3 2 0,7 1-3 16,5-2 2-16,4 1-1 15,6 2 0-15,4-1 2 16,4 4-2-16,3 1 0 16,1 7 0-16,6 1 0 15,4 9 0-15,5 2-2 0,4 4 2 16,5 2 0-16,5 1-1 15,5-1 1-15,4-2-1 16,8 1 0-16,-2-7-2 16,12-4-1-16,6-2-2 0,7-2 0 15,4-5 2-15,4-2-4 16,4-3 9-16,3 0-2 16,7-1 1-16,2-3 1 15,-2-4 1-15,1 1-4 16,-2-5 1-16,0-2 2 15,-3-8 2-15,-2-1 0 0,-2-2 0 16,-3 0-1-16,-3-3 0 16,-2-6-1-16,-6 1 1 15,-4 1-1-15,0 2 0 16,-7-2 1-16,-1 1-1 16,-4 3-1-16,0 1 0 15,-2 0 0-15,2 2 0 0,3 0 0 16,-1 0-21-16,-2 2-57 15,-6 1-14-15</inkml:trace>
  <inkml:trace contextRef="#ctx0" brushRef="#br0" timeOffset="121154.381">28695 10951 222 0,'15'0'-24'0,"0"-7"39"16,6-1-7-16,5 1 2 0,2-3-3 16,6 3 3-16,7 2-4 15,-4 0 1-15,6 1-3 16,0 0-1-16,-2 4-2 16,0 0-1-16,1 0 2 15,-1 0-2-15,0 4 1 0,-1 3-3 16,-2-1 3-16,-4-3 1 15,0 1-1-15,-3-3-1 16,-4-1 1-16,0 0 0 16,-7 0-3-16,1-3-1 15,-1-2-3-15,-3-1-30 0,-2-1-8 16,-5-2-64-16</inkml:trace>
  <inkml:trace contextRef="#ctx0" brushRef="#br0" timeOffset="121482.4897">29406 10787 181 0,'-12'-3'7'15,"2"-2"26"-15,0 0 8 0,3-1 3 16,0 4-22-16,6-2-11 15,-1 3-8-15,2 1-4 16,0 0-10-16,2 0 13 16,7 5 5-16,4 3-4 0,0-2-1 15,6 1 0-15,-3 3-1 16,2-2 0-16,-3-1 0 16,-3 2 0-16,0 0-1 15,-2 2 0-15,-7 3-1 16,-3 6-1-16,0 10-5 0,-22 16 6 15,-13 17 8-15,-21 21-3 16,-19 19-22-16,-28 22-92 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6:53:56.843"/>
    </inkml:context>
    <inkml:brush xml:id="br0">
      <inkml:brushProperty name="width" value="0.05292" units="cm"/>
      <inkml:brushProperty name="height" value="0.05292" units="cm"/>
      <inkml:brushProperty name="color" value="#FF0000"/>
    </inkml:brush>
  </inkml:definitions>
  <inkml:trace contextRef="#ctx0" brushRef="#br0">11206 5866 265 0,'-6'0'-12'0,"-1"-12"15"15,4 3-1-15,-1-2-2 16,3 2 2-16,-1 2-2 16,-2 2 0-16,4-1-1 15,0 3 1-15,0-1 0 16,0 3-1-16,0-3-7 0,11-2 8 16,5-2 1-16,6-5 3 15,7-1 1-15,3-4 3 16,4-5 5-16,2 0-2 15,1-2 2-15,-2 0-2 16,0 2-3-16,-3-1 4 0,-2 6 5 16,-5 1-13-16,-2 6 0 15,-3 2-2-15,-1 6-2 16,-3 3-5-16,-5 0-37 16,-4-3-74-16</inkml:trace>
  <inkml:trace contextRef="#ctx0" brushRef="#br0" timeOffset="2890.4134">14733 6649 219 0,'-4'8'8'0,"1"-8"-6"16,3 0 0-16,0 0-2 15,0 0 4-15,1-7 16 16,13-1-15-16,1 0-1 15,7-4 0-15,2-1 3 16,6-2-1-16,1-1-4 16,3-2-3-16,0 2 3 0,-2-3-1 15,4 1 0-15,1 1 0 16,1 4 0-16,2-2-1 16,1 6 1-16,0 2-4 15,-3 0-2-15,-4 0-110 0</inkml:trace>
  <inkml:trace contextRef="#ctx0" brushRef="#br0" timeOffset="8828.1949">17873 7833 132 0,'0'-12'1'0,"0"0"2"15,0-1 0-15,0 1 4 0,0-2-2 16,4-2 11-16,-1 4-9 15,2-3 13-15,0 2-16 16,0-3 7-16,2 2 1 16,1-4-1-16,3 0 5 0,2-3-5 15,4 0-6-15,0-3 4 16,4 1-7-16,0 0 1 16,0 1-2-16,-2 3 3 15,1 3-3-15,-5 0 0 16,0 4-1-16,-6 0 0 15,0 7 1-15,-6 2-1 16,-1 1-1-16,-2 2-1 0,0 0 3 16,0 0 5-16,0 0 1 15,-4 0-1-15,-6 2 8 16,0 5-16-16,-7 4 3 16,0 1 1-16,-5 4-2 0,0 0 3 15,3 2-1-15,-3-2-2 16,4 0 1-16,2 0 0 15,1-4-2-15,3-1 3 16,0-2-2-16,5-2 0 16,4-3 0-16,-1 0 1 0,3-4 0 15,1 0-2-15,0 0-5 16,0 0-6-16,3-10 12 16,6 0 0-16,4-2 4 15,3-6-5-15,4-4 8 16,0 1-5-16,3-3 0 15,0 3-1-15,-1 0 1 0,-1-1 2 16,-1 4-4-16,-3 4 2 16,-5 2-2-16,-2 3 0 15,0 4 1-15,-7 1 0 16,1 4-2-16,-4 0-1 0,0 0-1 16,0 0-2-16,-4 11 15 15,-9 1-5-15,-2 6-5 16,-4 2 3-16,0 1-9 15,-3 2 10-15,4 0-12 16,2 0-49-16,3-3-13 16,-1-5-2-16</inkml:trace>
  <inkml:trace contextRef="#ctx0" brushRef="#br0" timeOffset="12250.1941">11753 8488 179 0,'7'-11'16'0,"-2"3"-5"16,5-3 14-16,0 0-9 15,0 1-5-15,3 0-4 16,1 0 0-16,4-1-2 16,0-1 3-16,6 1-2 15,6-1-2-15,3-1-2 16,9-1-2-16,9-4 1 0,8-9-1 16,11-3-36-16,9-11-43 15</inkml:trace>
  <inkml:trace contextRef="#ctx0" brushRef="#br0" timeOffset="18625.4764">12893 10353 291 0,'0'0'32'0,"0"0"-34"16,0 0 2-16,0 0 0 15,0 0 0-15,0 0 0 0,2 0-1 16,3 2 1-16,0-2 1 15,2 0-1-15,4 0 2 16,2 0-5-16,-1 0 4 16,4 0-1-16,3 0 0 15,-2 0 2-15,3 0-1 0,1 0-2 16,1 0 3-16,2 0-2 16,1-2 0-16,0-4 1 15,0 1-2-15,3-4 0 16,-2-4 9-16,-1 3-2 15,0-3-2-15,1 2 0 16,-4 1-3-16,0 1 0 0,3 3 0 16,-3 1 0-16,1 4 0 15,0-1-1-15,-1 2 0 16,4 0 0-16,-6 0 0 16,4 5 0-16,0 0 3 15,-4 2-3-15,2 1 1 0,0-1-2 16,0 0 3-16,-1-2-1 15,2 3-2-15,-1-3 3 16,2 2-3-16,-2 0 1 16,4 0 1-16,-3 0-1 15,3 1 0-15,1-3 0 16,-1 0 0-16,4-3 0 0,1 0 1 16,-2-2 0-16,3 0 0 15,-2 0 1-15,3-2-1 16,-1-3 6-16,5-1-6 0,-2-3-1 15,5 0 2-15,1 0-1 16,2-1 0-16,5 1-1 16,5-2 1-16,3 0-2 15,8 2 2-15,6-5 0 16,11 4-1-16,11-1 1 16,8 0-9-16,-3 4-115 15</inkml:trace>
  <inkml:trace contextRef="#ctx0" brushRef="#br0" timeOffset="23203.8341">16371 11205 210 0,'0'0'62'0,"0"0"-22"16,0 0-32-16,0 0-7 16,4-2-2-16,-3 0 1 15,3 0 1-15,1-1 1 0,0 1-2 16,2-1 0-16,3 1 0 15,-1-2 0-15,1 0 0 16,3 1 0-16,-1 1-2 16,7-3 2-16,0 2 0 15,-1-3 0-15,4 4 0 0,1-1 0 16,2 1 4-16,-1 0-4 16,3 0 1-16,-2-1-1 15,6 1 0-15,1-3 1 16,4-1 0-16,4-1-1 15,2 0 2-15,5-2-1 0,3 0-1 16,3 2 1-16,5 2 0 16,-6 1 0-16,-6 4-35 15</inkml:trace>
  <inkml:trace contextRef="#ctx0" brushRef="#br0" timeOffset="27219.4952">10932 11094 216 0,'5'-13'2'16,"-2"3"-3"-16,3 1 3 15,2 0 0-15,-2 2-2 16,1 2 1-16,4 1 0 0,-1 1 0 16,0 1 1-16,0-2-2 15,4 2 1-15,-2-1 1 16,4-1 3-16,2 3 4 15,0-3 17-15,4-2-16 16,1 1-3-16,0 1-1 0,2 1-3 16,2 0-1-16,-1 3 0 15,1 0-1-15,2-2 1 16,-3 2-1-16,3-2 1 16,3-1 2-16,0-1 1 15,3 0-1-15,3 1 3 0,-1-1-5 16,6 2 1-1,-3 1-2-15,3-1 1 0,-4 2-1 16,1-2-1-16,-4 0 1 16,0 1 0-16,1-5 2 15,-1 0 0-15,1 1 8 16,2 2-1-16,0-1-2 0,2 3-5 16,-1-1-1-16,-2 2 0 15,1 0 0-15,0 0-2 16,-2 0 1-16,0 0 0 15,3 0 1-15,-3 0-1 16,3-2 0-16,-2 0 0 0,1 1 0 16,0-2-1-16,0 2 2 15,-2-1-2-15,1 0 0 16,-1 0 0-16,0 1 1 16,2-3-1-16,-3 4 0 15,-2-2 1-15,0-2-1 16,-2 1 1-16,2 2 0 0,-5-1-2 15,3 2 2-15,-3 0-1 16,0 0 2-16,-2 0-4 16,0 6-20-16,-7 2-49 15,-8-3-32-15</inkml:trace>
  <inkml:trace contextRef="#ctx0" brushRef="#br0" timeOffset="27781.9488">11999 11025 174 0,'12'-9'7'0,"2"-4"-5"16,4-1 0-16,4 0 1 16,3 1 0-16,1-1 2 0,3 3 3 15,0 0-3-15,3 1 0 16,2 2-3-16,1 2-1 15,1-2 2-15,0 3-1 16,1 2 2-16,1-3-2 16,2 5 1-16,-3 1-3 15,3 0 1-15,-5 0 1 16,4 0-4-16,-3 0 2 0,-1 0 2 16,1 1-2-16,0 3-3 15,-6-1-4-15,1-1-28 16,-7-2-17-16</inkml:trace>
  <inkml:trace contextRef="#ctx0" brushRef="#br0" timeOffset="28250.6639">12176 11071 335 0,'-2'-10'6'0,"2"-2"-1"0,0 2-1 16,11 1-5-16,7-3 0 15,7-1 3-15,9-1-3 16,5-1 2-16,5 3-1 15,6 3-1-15,4-2 1 16,7 3 1-16,3 1-3 16,7-1 4-16,4 1-2 0,6 4 0 15,9 0 1-15,7 3-1 16,3 0 2-16,10 0-2 16,-1 8 0-16,3-5-122 15</inkml:trace>
  <inkml:trace contextRef="#ctx0" brushRef="#br0" timeOffset="29484.9622">25921 9177 309 0,'0'-14'-45'0,"0"-2"49"16,0 0 1-16,-4-1 15 16,1 5-9-16,2-2 6 15,1 0-6-15,-2 0 1 16,2-1 0-16,0 4-5 0,0 1-2 15,0 3-1-15,0 5-3 16,0 2-3-16,0 0-6 16,0 14 5-16,0 6 8 15,0 5-5-15,3 8 1 16,4 3-1-16,1 3 0 0,3 1 0 16,4-1 0-16,0-4 0 15,5-2 0-15,2-6-1 16,1-7 2-16,0-6-2 15,3-10-4-15,1-4 5 16,-2-1-3-16,-1-16 5 0,-2-3-3 16,-3-7 9-16,-7-6-3 15,-7 1-2-15,-5-1-2 16,0-2 1-16,-10-1 0 16,-7 1 8-16,-2 3-6 15,-6 3-3-15,-3 4 1 16,0 8-2-16,-1 6 5 0,-9 6-4 15,-3 3 0-15,-1 2 2 16,3 0-4-16,3 2 2 16,8 2-1-16,11 3 0 15,14 1-1-15,3 3-3 16,16-4-31-16,15-7-60 0,3 0-51 16</inkml:trace>
  <inkml:trace contextRef="#ctx0" brushRef="#br0" timeOffset="29672.4359">26474 8892 269 0,'0'0'-53'0,"0"0"54"15,0-2-49-15,5-6-11 16</inkml:trace>
  <inkml:trace contextRef="#ctx0" brushRef="#br0" timeOffset="30188.0273">26527 8624 271 0,'-11'-13'-22'16,"1"-2"45"-16,-1 0-11 15,0 3 28-15,2 1-10 16,1 2-4-16,5 4-7 16,1 3-4-16,2 2-6 0,0 0-12 15,5 14 1-15,10 2 2 16,6 4 1-16,-1 3-2 15,7 0 1-15,4 0-3 16,3-7 2-16,0-1 1 16,-3-6 0-16,1-6 1 15,-5-3 3-15,-2 0-1 0,-6-3-2 16,-4-6 2-16,-2-6-2 16,-4 7 1-16,-4-7 1 15,-3-2-1-15,-2-3 1 16,0-1-2-16,-5-1-1 0,-2 1 1 15,-1 1 3-15,1 2-2 16,3 6 1-16,1 1 2 16,3 6 0-16,0 5-3 15,0 0-6-15,7 1 1 16,8 10 2-16,2 0 2 16,5 1-2-16,5 1 0 15,0 1 1-15,2-3 0 0,0 1-1 16,0-3 1-16,-2 0-1 15,-5-3-39-15,0-6-114 16,-10-6-90-16</inkml:trace>
  <inkml:trace contextRef="#ctx0" brushRef="#br0" timeOffset="30375.5073">27085 8246 380 0,'3'-18'-9'0,"-3"2"13"15,2 1-2-15,6 8 0 16,3 3 0-16,5 4-1 16,0 3-3-16,-1 11 0 15,1 7-3-15,-5 2-4 16,-6 6-44-16,-5-4-50 0,-7 0-2 16</inkml:trace>
  <inkml:trace contextRef="#ctx0" brushRef="#br0" timeOffset="30516.1356">26944 8344 317 0,'-11'-47'6'16,"4"-6"-3"-16,7-8 13 0,0 0-3 15,9 1-5-15,7 2-5 16,4 11-3-16,4 8-2 16,-2 14 2-16,3 12-1 15,-4 13-4-15,-6 2-58 0,-8 19-56 16</inkml:trace>
  <inkml:trace contextRef="#ctx0" brushRef="#br0" timeOffset="31016.0996">26847 9790 297 0,'-11'2'2'16,"2"1"8"-16,2 7 2 15,4 6-9-15,1 5-4 0,2 6 1 16,0 5 1-16,0 2 0 15,8 0 1-15,5 0 1 16,5-2-3-16,4 0 2 16,7-5-3-16,5 0 2 15,5-6 1-15,2-5-6 16,6-7 5-16,-6-7 3 0,1-2-3 16,-8-9-4-16,-10-9-39 15,-9-5-43-15,-11-2 80 16,-4-6-14-16,-11-1 19 15,-12 2 16-15,-3-2 21 16,-1 2 32-16,-2 3-7 16,1 2-21-16,2 3-16 0,0 4-13 15,6 4-7-15,0 7-2 16,8 0-2-16,3 3-1 16,4 2 0-16,5 2-3 15,0 0-59-15,10 4-35 0,4-2 0 16</inkml:trace>
  <inkml:trace contextRef="#ctx0" brushRef="#br0" timeOffset="31203.5887">27312 9669 390 0,'5'-11'4'0,"-5"1"0"15,0 4-3-15,2 4 1 16,-2 2-5-16,0 0-2 15,0 0-64-15,0 0 7 16,0 0-2-16,0 0 18 0,-2 0-15 16,-1-3-9-16</inkml:trace>
  <inkml:trace contextRef="#ctx0" brushRef="#br0" timeOffset="31359.8123">27301 9578 9 0,'-2'-18'42'16,"0"1"-2"-16,2 0 15 15,0-1-1-15,0 4-4 0,0 2 2 16,8-1-21-16,3 5-14 15,2 0-8-15,6 5-5 16,1 3-1-16,-3 1-3 16,5 12-1-16,-3 6 0 15,-2 8 0-15,-5 2 1 0,1 0-37 16,-8-4-70-16,-1-13-95 16</inkml:trace>
  <inkml:trace contextRef="#ctx0" brushRef="#br0" timeOffset="31547.3108">27409 9413 405 0,'-9'-19'-23'0,"0"0"27"16,5 4-2-16,4 1-1 15,0 4-3-15,11 0 0 16,5 3-10-16,1 2-62 15,0 1-16-15,0 0-27 16</inkml:trace>
  <inkml:trace contextRef="#ctx0" brushRef="#br0" timeOffset="31984.7787">27574 9152 251 0,'-7'-12'61'15,"0"-4"-43"-15,3-2-1 16,3 0-3-16,1-3-7 16,3 3-2-16,9 0-6 15,5 0 0-15,2 4 5 16,-1 3 0-16,1 2-3 0,-2 7-1 16,-2 2-2-16,-1 0 0 15,-4 5 0-15,5 8-2 16,-3-1-3-16,0 8 3 15,-2 0 3-15,-3 3-1 16,0 0-1-16,-4 2 0 16,-3 0 1-16,0-2 2 0,0 0 11 15,-5-1-11-15,-5-2 2 16,3-1 0-16,-2-3-2 16,-2-3 1-16,4-3 0 15,2-3-1-15,1-3 1 16,1-3 2-16,0-1 0 0,3 0 2 15,0 0-2-15,0-5 1 16,3-5-14-16,11-4 10 16,2 2 2-16,3-4-5 15,5 3 6-15,0 1-3 0,1 3-32 16,-4-7-62-16,1-9-24 16</inkml:trace>
  <inkml:trace contextRef="#ctx0" brushRef="#br0" timeOffset="32640.9684">27583 7766 271 0,'-27'-12'-20'0,"4"1"33"0,4-1 13 16,5 1 0-16,6 5 2 15,3 3-14-15,2-1-6 16,3 4-8-16,8 0-21 15,9 13 15-15,5 3 11 0,10 2-4 16,2 6 1-16,6 0-2 16,1-1 1-16,0 0-3 15,0-5-4-15,1-4 6 16,-6-2-1-16,-2-8 0 16,-5-2-1-16,-2-2 2 15,-2-2-6-15,-6-6-9 0,-2-2 3 16,-5 0 16-16,-5-1 1 15,-4 4-3-15,-3 0 0 16,0 0-2-16,0 1-1 16,-3 3 4-16,1 3 9 15,-3 0 1-15,3 0-15 0,2 9-6 16,0 12 8-16,4 5-1 16,9 11 0-16,8 5 0 15,6 8 1-15,5 7 0 16,4 2 0-16,4 7-2 15,1 4 2-15,5-1 0 0,-5 1-1 16,-2-1 4-16,-2-4-3 16,-4-5 1-16,-6-6-1 15,-11-8 1-15,-5-6-1 16,-11-7 2-16,-4-6-6 16,-16-7-17-16,-4-13-46 15,-7-7-23-15</inkml:trace>
  <inkml:trace contextRef="#ctx0" brushRef="#br0" timeOffset="33015.9398">28269 7574 297 0,'-3'-11'6'0,"-4"7"-3"16,2 4 14-16,3 0-37 16,2 15 21-16,0 6-2 15,10 8 0-15,2 1 0 16,7 2 1-16,3-4 0 16,4-4-1-16,1-10-2 0,-4-5 3 15,1-9-2-15,-9-2 5 16,-1-12 4-16,-9-6 2 15,-5-2 2-15,0-6 2 16,-13-1 5-16,-6 3-1 16,-7-3-8-16,-1 6-6 0,0 2-1 15,2 3 0-15,6 5 0 16,6 4-2-16,7 6-1 16,6 0-7-16,2-1-82 15,15-2 9-15,0-4-43 16</inkml:trace>
  <inkml:trace contextRef="#ctx0" brushRef="#br0" timeOffset="33156.5853">28515 7384 350 0,'0'-7'5'0,"2"2"-2"16,3 1 2-16,0 4-30 15,5 0 23-15,-1 0-32 16,1 0-39-16,1-1-15 15</inkml:trace>
  <inkml:trace contextRef="#ctx0" brushRef="#br0" timeOffset="33453.4342">28508 7199 223 0,'-8'-18'4'0,"5"-2"1"15,-1-1 3-15,4-1 1 0,0 5-1 16,7-1-5-16,6 0 2 15,0 2-6-15,1 2 1 16,0 1 0-16,-1 2 3 16,-4 4-2-16,-2 2 1 15,-2 3 0-15,1 2-1 0,0 0-4 16,1 4-2-16,0 8 5 16,1 6 2-16,7 4 0 15,-1 6 0-15,6 2-1 16,2 6 1-16,5 2-1 15,-4-3-1-15,0 2 1 16,-4-3-1-16,-5-5-47 16,-9-9-45-16</inkml:trace>
  <inkml:trace contextRef="#ctx0" brushRef="#br0" timeOffset="33609.6742">28637 7388 275 0,'-23'-11'-13'16,"5"-5"32"-16,5 0 16 15,6-2 4-15,5-3-20 16,2 1-15-16,11-1-12 16,11-1 7-16,7 4 5 15,1 4-14-15,-3 2-56 0,0 4-13 16,-11 7-51-16</inkml:trace>
  <inkml:trace contextRef="#ctx0" brushRef="#br0" timeOffset="34343.9687">28346 8042 303 0,'0'-9'-21'0,"8"-14"28"0,11-5-3 16,10-4 8-16,6-11-5 16,14-1 2-16,7-10 3 15,5-5 1-15,4-2 6 16,1-1-11-16,-5 3-5 15,-2 5-1-15,-11 10-3 0,-7 5-1 16,-11 10 4-16,-9 6 3 16,-10 11-8-16,-4 1-6 15,-7 9-17-15,0 2-8 16,-7 0-45-16,-6 11 56 16,-2 3 13-16,-5 6 7 0,-8 5 2 15,-4 7 1-15,-4 3-1 16,-1 6-1-16,-6 6-1 15,5-1 4-15,0-1-1 16,8-2 0-16,-3-6 0 16,8-1 1-16,0-2-1 0,2-1 0 15,1-3 0-15,2-3 0 16,5-1 0-16,3-5 1 16,5-3-1-16,6-8 1 15,1-5 0-15,6-5-2 16,11 0 7-16,8-10 19 15,8-10-14-15,2-4-3 16,5-8-2-16,5-1 10 0,3-5 11 16,3 0 8-16,-2-4-21 15,-2 3 3-15,-2 2 0 16,-3 1-6-16,-8 8-5 16,-9 3-1-16,-1 5-5 0,-9 6 2 15,-1 3-2-15,-2 2 0 16,-2 4 1-16,-1 3-2 15,2 0 1-15,-4 2-2 16,4 0-2-16,-2 2-1 16,-2 3-41-16,0 1-7 0,-2-1-9 15,-5-3-18-15</inkml:trace>
  <inkml:trace contextRef="#ctx0" brushRef="#br0" timeOffset="34812.734">28670 7864 169 0,'28'-28'2'0,"5"-5"5"0,1 1 7 16,7-1-1-16,4-5-1 16,-2 4-1-16,-4 2-5 15,-4 7-5-15,-11 5 0 16,-5 6 0-16,-7 9-3 15,-8 5-2-15,-4 0-35 0,0 5-8 16,-11 8-13-16</inkml:trace>
  <inkml:trace contextRef="#ctx0" brushRef="#br0" timeOffset="35047.0448">28738 7850 155 0,'27'-25'3'0,"1"2"0"15,6-1-1-15,0 5 0 16,-1 2-4-16,-6 2-20 15,-5 4-63-15</inkml:trace>
  <inkml:trace contextRef="#ctx0" brushRef="#br0" timeOffset="35437.6808">28423 7918 151 0,'-21'6'3'0,"2"-3"0"15,2 0 1-15,3 0 1 16,4 0 0-16,3 0 4 15,6 0 2-15,1-3 4 0,0 0-2 16,0-6-6-16,10 0-5 16,5-6-8-16,4-3 13 15,6-5-12-15,9 0 3 16,3-7 1-16,4-5-2 16,2 3 9-16,2-3-9 0,-2 0 8 15,-4 3-2-15,0 3-1 16,-9 6-2-16,-3 2 1 15,-2 6-2-15,-4 2-2 16,-2 5-27-16,-5 2-23 16,-1-1-15-16</inkml:trace>
  <inkml:trace contextRef="#ctx0" brushRef="#br0" timeOffset="35796.9917">28437 8101 189 0,'0'0'2'16,"0"-1"2"-16,0-9 10 16,2 0-6-16,11-5-1 0,6-2-7 15,7-5 3-15,4-6-2 16,6-2 5-16,6-3-6 16,2-2 0-16,5-2 3 15,4-2-3-15,0 1 0 0,1 0 1 16,-3 4 2-16,-5 1-3 15,-9 0-47-15,-4 3-120 16</inkml:trace>
  <inkml:trace contextRef="#ctx0" brushRef="#br0" timeOffset="42080.49">7189 12041 151 0,'-16'-6'17'0,"1"-1"-15"16,-2 1 0-16,2 0 0 16,1 4-2-16,2-6 0 15,2 2 0-15,0 0-21 16,1 2-22-16,0-3 12 0,0 0 31 16,2-3-1-16,-3 4 0 15,2-3 1-15,-1 2 1 16,-2 1 4-16,2 0 2 15,-2 0 7-15,1 2 0 16,0-2 0-16,2 4-7 16,-3-1-2-16,3 0 1 15,0 1-1-15,1 0-1 0,-2 2 0 16,1-1-1-16,1 1 0 16,2-2 3-16,1 0 3 15,1 2 5-15,1 0-7 16,0 0-4-16,1 0-2 15,1 0 1-15,0 0-2 0,0 0 0 16,0 4 0-16,3 1-1 16,8 1 0-16,1-4-1 15,4 2 1-15,6 0-1 16,1-2 1-16,2 1 2 0,4 0 0 16,1 0 0-16,1 0-1 15,1-1-1-15,0-1 4 16,-1-1-3-16,3 2-1 15,-5-2 2-15,0 1 0 16,-1-1-1-16,1 3 1 16,-2-1 0-16,4-2 2 0,-1 4-2 15,4-3 1-15,2-1 12 16,2 0-13-16,2 0-1 16,-3 0 4-16,4 0-6 15,1-1 10-15,-1-5-1 16,4 2-6-16,-3 1 2 0,0-1 0 15,4 1-3-15,-4-1 0 16,3 1 1-16,2 1 0 16,2 0-1-16,-3 0 1 15,5 0-1-15,0 0 0 16,5 2 0-16,-2-1 1 0,2 1-1 16,-3 0 0-16,1 0 0 15,-1 0 0-15,1 0 0 16,-5 0-1-16,4 1 2 15,-1 3-1-15,-2 2 0 16,2 0 0-16,2-2 0 0,0 0 1 16,0 0-2-16,0 3 3 15,0 0-2-15,0-1-1 16,-3-2 1-16,2 1 1 16,1 1-1-16,-3-2-1 15,0-1 2-15,1 2 1 0,-4-3-2 16,1 2 0-16,-3-3 0 15,3 4 0-15,3-4 0 16,-4-1 0-16,1 4 0 16,-1-2 1-16,1-1-1 15,-3-1 0-15,3 3 0 16,0-3 0-16,-1 0 0 0,3 0 3 16,-7 0-1-16,2 0-2 15,-2 0 1-15,0 0 0 16,-3 0 0-16,3 0 1 15,1 0-1-15,-2 0 0 16,4 0 0-16,0 0 0 0,0-3 1 16,-5 3-2-16,4-1 1 15,-3-1-1-15,-3 2 1 16,2 0 0-16,-1-2-1 16,-1 2 0-16,-5 0 1 0,4 0-2 15,-5 0 3 1,-2 0-2-16,2 0 1 0,0 0-1 15,2 0 0-15,-2 2 1 16,3 0-2-16,-2-1 1 16,1 2 1-16,-4-1-1 15,2-2 1-15,0 2 0 0,-3 0 0 16,1-2-1-16,-1 2 1 16,-1-2 0-16,1 0 3 15,-1 1-4-15,1-1 4 16,-2 0-3-16,-2 0 0 15,2 0 1-15,-2 0 0 0,1 0 3 16,1-3-1-16,2-1 0 16,-1-1 2-16,3-2-2 15,1 1 2-15,3 1-1 16,-1 0-2-16,0 0-2 16,1-2 1-16,0 1-1 0,0 2 2 15,-1 2-3-15,0-4 0 16,1 2 3-16,0 1-3 15,-1-4 1-15,1 4-1 16,1-2 0-16,-1-2 0 16,3 2 3-16,-2-3-3 15,-1 2 1-15,5-1 0 0,1-2-2 16,3 3 2-16,1 1-1 16,0 0-1-16,2-1 2 15,-2 0-1-15,2 4 0 16,-3-2 1-16,0 2-1 15,1-2 0-15,-2 3 0 0,0-1 2 16,-2 2-2-16,-4-2 0 16,3 2 1-16,-5 0 1 15,4 0 0-15,1 0-2 16,1 0 1-16,0 0-1 0,0 0-1 16,2 0 1-16,-2 2-2 15,0 0 2-15,0-1 0 16,-1 3 0-16,1-1-1 15,-2-3 2-15,4 4-1 16,-8-1-1-16,4 0 2 16,1-2-1-16,-2 1 0 0,1 0 4 15,2 0-4-15,2-2 0 16,2 1 1-16,-1-1-2 16,3 0 0-16,-1 0 2 15,2 0 1-15,1 0-4 16,-3 0 4-16,4 0-3 15,-1 0 2-15,-3 0 0 0,3 0-1 16,-2 0 0-16,4 0-1 16,-1 0 5-16,0 0-4 15,3-1-1-15,1-1 2 16,0 2-1-16,-2 0-1 0,4 0 2 16,-2 0-3-16,4 0 3 15,-3 0 0-15,-1 0-2 16,2 0 1-16,-1 0 0 15,-1 0 0-15,3 0 0 16,3 0 0-16,0 0 0 0,-1 0 1 16,4 0-1-16,0 2-1 15,-1-2 2-15,1 1-1 16,-4-1 1-16,1 0-1 16,0 0-1-16,-1 0 2 15,1 0-2-15,1 0 2 16,4 0-1-16,-1 0 0 0,3 0 0 15,-1 0 1-15,-4 0-1 16,3 0 0-16,-1 0 0 16,-7-1 2-16,2-1-3 15,0-2 0-15,1 0 1 0,0 1 0 16,-2-1 0-16,1 1 0 16,0-1-1-16,-5 3 2 15,0-1-2-15,-5 0 1 16,0 0 0-16,-7 2 0 15,-2 0 0-15,-6 0 1 16,-4 7 0-16,-5 5-3 0,-8 5-61 16,-9-6-34-16</inkml:trace>
  <inkml:trace contextRef="#ctx0" brushRef="#br0" timeOffset="49424.0395">7762 12782 231 0,'5'-18'23'15,"1"2"-23"-15,3 1 0 16,3 1 1-16,5 2-2 16,2 1 1-16,3 0 1 0,2 1-1 15,3 2 0-15,2 0-1 16,-2 2 1-16,8-1 0 15,1 0 1-15,5 3-1 16,0-1 1-16,4 2-1 16,6-1 0-16,2 0-1 15,0 4 1-15,4 0 0 16,3 0 0-16,-1 0-1 0,2 0 1 16,2 6 0-16,0-3-1 15,-1 3 2-15,3-1-1 16,-2 0 0-16,3-1 0 15,2 1-1-15,3-3-1 16,0 2 2-16,4-1 0 0,3 1 2 16,-3-1 0-16,3 1-1 15,-5 1-1-15,3 1 2 16,-3 1-1-16,0 0 0 16,-4 2-2-16,1 0 1 15,-2-2 1-15,2 2-1 0,1-4 1 16,-2 2 0-16,1-3 1 15,-2 1-1-15,-16-5-13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6:55:01.908"/>
    </inkml:context>
    <inkml:brush xml:id="br0">
      <inkml:brushProperty name="width" value="0.05292" units="cm"/>
      <inkml:brushProperty name="height" value="0.05292" units="cm"/>
      <inkml:brushProperty name="color" value="#FF0000"/>
    </inkml:brush>
  </inkml:definitions>
  <inkml:trace contextRef="#ctx0" brushRef="#br0">13767 5332 200 0,'0'0'-12'16,"0"-6"30"-16,3-2-15 0,8 3 5 15,0 0-7-15,7 0 1 16,2 0-1-16,3 3 1 16,4-4-1-16,6 2-1 15,1 0 2-15,7 0-2 0,2-1 1 16,4-1 0-16,8 2 0 15,1-1-1-15,5-1 2 16,6 2-2-16,4-4 0 16,5 4 0-16,3-3 0 15,5 4 0-15,3-2 0 0,4 0 0 16,6 0 0-16,2 2 0 16,9 1 1-16,-3 0-1 15,9 1 2-15,-2 1-2 16,7 0-2-16,3-1 2 15,2 1 2-15,2 0-2 16,-3 0-5-16,1 0 7 0,2 0-1 16,-4 1-1-16,4 2 2 15,-2 1-2-15,2-1 1 16,0 1-1-16,1 0 1 16,0-1 0-16,3 1 2 15,-3-1-1-15,2-2 0 0,1 3-1 16,-1 0 0-16,-1 0 0 15,-1 1 0-15,0 0-1 16,1-1 1-16,0-1-2 16,1-1 2-16,0-2-1 15,2 0 0-15,4 0 1 0,1 0-1 16,-1 0 0-16,3 0 0 16,-2 0 0-16,0-3 1 15,0-1-1-15,-4 1-1 16,4-1 2-16,-2 1-2 15,5-3 4-15,-3 1-3 16,3 1 1-16,0-1-1 0,2-1 1 16,-4-3-3-16,-4 4 3 15,2-2-1-15,0-1 1 16,-6-2-1-16,-1 2 2 16,-2-4 5-16,-2 5 1 0,-4 1-1 15,-2-1-3-15,-7 3-2 16,-2 2-1-16,-13 2 0 15,-2 0-1-15,-16 0-1 16,-12 4 0-16,-17-2-61 16</inkml:trace>
  <inkml:trace contextRef="#ctx0" brushRef="#br0" timeOffset="11983.7343">3880 5374 187 0,'0'0'35'0,"0"0"-29"16,0 0-3-16,0 0 0 0,0 0 0 15,0 0 0-15,0 0-2 16,0 0 0-16,2 2 0 16,3 0 9-16,5 1-9 15,4 2-1-15,6 1 1 0,2-3 0 16,5-1 0-16,6 0 0 16,2-2 2-16,2 0-2 15,6 0 1-15,1 0 1 16,3-4 9-16,7 1-8 15,1-1-2-15,5 2 0 16,3 1-2-16,5-2 1 0,4 3 0 16,6-1-1-16,2 1 0 15,-1 1 1-15,1 5-1 16,5 1 0-16,0-2 1 16,3 3 0-16,2-1-1 15,0 0 1-15,3 2 1 0,-3 0-2 16,-8 0 0-16,-4-2-14 15,-14-3-56-15</inkml:trace>
  <inkml:trace contextRef="#ctx0" brushRef="#br0" timeOffset="14592.9176">4218 6467 7 0,'-4'-15'52'0,"1"-2"-2"0,-1 3-10 16,0 2-8-16,-2 1-7 15,3 2-4-15,1 0-6 16,1 2-4-16,1 4-3 16,0-1-2-16,0 0 0 0,1 1-8 15,8 3 7-15,6-2-6 16,7 2 9-16,2 0-7 16,7 0 2-16,5 0-1 15,7 5 0-15,8 3 4 16,4 0-4-16,7 2 0 15,9-2 0-15,4 2-1 0,6 0 0 16,4-3 0-16,-1 0-1 16,5 2 8-16,3-2-3 15,1-1-4-15,2-2 3 16,1-3 2-16,1-1-1 16,-3 0 3-16,-7 0-2 0,-6 0-1 15,-6 0-1-15,-8 0-2 16,-12 0-1-16,-8 5 1 15,-9 4-2-15,-8 2 1 16,-8 1 0-16,-4 1-1 0,-7-2 1 16,-4 3-3-1,-7-2 2-15,0 0-3 0,-11-1-4 16,-10 2 0-16,-8-1-1 16,-10-1 0-16,-9 3-17 15,-3-3-7-15,-12 1 1 16,-2-2-6-16,-5 0-47 15</inkml:trace>
  <inkml:trace contextRef="#ctx0" brushRef="#br0" timeOffset="14983.504">4014 6664 170 0,'2'-7'44'0,"11"-4"-37"16,5 3-5-16,10 2 2 0,6 0-3 15,10 2 2-15,6 0-2 16,9 1 2-16,8 0-1 16,3 0-1-16,7 0 3 15,7-4 0-15,5-2 1 16,6 1 4-16,0-3 2 0,3-1 1 16,4 2 2-16,0 1-6 15,0 4-3-15,-4 5-4 16,0 5 0-16,-11 14-1 15,-9 4-2-15,-17 1-58 16</inkml:trace>
  <inkml:trace contextRef="#ctx0" brushRef="#br0" timeOffset="16311.5325">8001 6484 179 0,'18'-13'11'16,"2"-5"-5"-16,5-1 1 15,6 3-4-15,6 0 1 16,6 2 2-16,4-1-1 15,11 8 0-15,3 0-2 0,10 4 0 16,9 0 1-16,6 3-3 16,7 0 7-16,9 0-7 15,4 0 1-15,9 3 0 16,0-3-2-16,2 0 1 16,-1 0 2-16,-1 0 0 0,0 0-1 15,4-4 1-15,2 2-1 16,2 0-1-16,5 0 2 15,3-1-2-15,1 1 1 16,2 0-1-16,-9 2 3 16,-2 0 2-16,-15 0-2 15,-4 0 10-15,-17 0-13 0,-8 0 0 16,-9 0 2-16,-13 0-4 16,-2 0 2-16,-11 0 0 15,-8 0-1-15,-9 2 0 16,-4 0 0-16,-2 3 0 0,-9-1 0 15,-1 3 1-15,-9 0-1 16,-2 2 2-16,-12 1-1 16,-13 1-13-16,-12-1-15 15,-11 1-4-15,-13-1 2 16,-10 2 0-16,-8-1-10 16,-5-2-59-16</inkml:trace>
  <inkml:trace contextRef="#ctx0" brushRef="#br0" timeOffset="16717.7667">8704 6634 174 0,'-14'0'-20'15,"14"-4"42"-15,2-4-14 16,15 3 3-16,13 0-6 0,10-1-3 16,14-1 0-16,14-2-2 15,11 1 2-15,8-3-1 16,9-1 0-16,6 0 0 15,4-1 0-15,4-4-1 16,3 2 1-16,2-2 1 16,3 3 9-16,3 0-3 15,-3-1-5-15,3 3-2 0,-9 5 0 16,-2 0-1-16,-8 3 0 16,-2 4 3-16,-11 0-2 15,-7 5 0-15,-10 8-1 0,-11-2-36 16,-9 0-110-16</inkml:trace>
  <inkml:trace contextRef="#ctx0" brushRef="#br0" timeOffset="17764.5612">14422 6432 143 0,'0'0'46'0,"5"0"-43"16,10 0 0-16,7 0-2 16,7 0 1-16,7 0 0 0,8 0 0 15,8 0-1-15,4 0 0 16,9 0 0-16,5-4 0 15,11 3 0-15,4-8-1 16,13 5 1-16,4-4-1 0,8-2 6 16,6-1-6-1,4 1 0-15,6-1 0 0,8-1 3 16,-2 1-1-16,8-2 0 16,4 3-1-16,1-1 0 15,5 2-1-15,-4-1 0 16,3 2 1-16,4 1-8 0,-4 0 31 15,-1 1-24-15,-3-1 0 16,-3 2 1-16,-2 2-1 16,-2-1 1-16,-3 2 0 15,-4 1 1-15,-2 1 1 16,-2 0-3-16,-1 0 1 0,-4 0 0 16,-3 1-1-16,-6 3 2 15,-4 1-1-15,-6 0-1 16,-8 2 1-16,-6 1-1 15,-9 1 0-15,-6 2 0 16,-11 3 0-16,-6 0 1 16,-10-3-6-16,-13-4-117 0</inkml:trace>
  <inkml:trace contextRef="#ctx0" brushRef="#br0" timeOffset="19373.8213">23625 6457 36 0,'-34'-7'-2'16,"2"-5"4"-16,-6-3 0 0,3 2 7 15,-6-1-1-15,4-4 3 16,0 2 0-16,2 0 0 15,5-2 0-15,-1 4 0 16,11-2-2-16,5 6 1 16,3-3-1-16,9 3-2 15,3 2 4-15,3-1 1 0,17 4 5 16,11 3-12-16,15 0-2 16,13 2-2-16,8 0 3 15,10 0-4-15,8 2 2 16,1 0 0-16,8 0 0 0,1-2-1 15,7 1 0-15,10-2 0 16,5 1 0-16,10 1 0 16,7-1-1-16,4 0 0 15,3 0 0-15,-4 0 2 16,0 0-2-16,-6 0 0 16,-3 0 0-16,-10-1-1 0,-6-3 2 15,-8 4-1-15,-13 0 2 16,-11 0-2-16,-17 2 1 15,-17 8 0-15,-19 3-26 16,-19-4-66-16</inkml:trace>
  <inkml:trace contextRef="#ctx0" brushRef="#br0" timeOffset="26295.4411">4532 6316 288 0,'-4'0'-45'0,"4"0"66"16,0 0-12-16,0 0-11 0,2 2-1 16,7 3 0-16,5 2 5 15,4 4-5-15,5 0 3 16,10 1 0-16,7 2 0 16,11-1 3-16,9-2-1 0,9-3 0 15,13-2-1-15,6-6 1 16,3 0-2-16,3-10 1 15,-1-8-2-15,-1-4 2 16,-1-5-1-16,-3 0 14 16,-4 3 2-16,-1 2-1 0,-2 6-10 15,-4 7-4-15,-3 7 1 16,-9 2-4-16,-17 2-84 16</inkml:trace>
  <inkml:trace contextRef="#ctx0" brushRef="#br0" timeOffset="28295.2548">7049 8431 116 0,'21'-4'30'16,"-1"-4"-23"-16,2 1-4 15,2-2 2-15,1 2-3 16,3 0 0-16,1 1-2 0,1-1 3 15,3 0-1-15,5 2-1 16,1-3 3-16,6 5-3 16,4-3 2-16,1 5-3 15,5 1 0-15,4 0 2 0,1 0-2 16,-1 0-1-16,2 0 2 16,0 3-1-16,2 1 0 15,0-4 0-15,1 0 1 16,1 0 5-16,-2 0-1 15,4-7 7-15,-6-2-3 16,-4 1-3-16,-3 0-2 16,-5 1 9-16,-5 1-6 0,-6 5-5 15,-3 1-3-15,-3 0 3 16,-6 0-28-16,-2 1-58 16</inkml:trace>
  <inkml:trace contextRef="#ctx0" brushRef="#br0" timeOffset="30107.6321">13076 8492 262 0,'7'-11'3'15,"-2"-5"0"-15,4 5-2 16,1 1 0-16,-3 1 0 0,0-2-1 15,-1 4 2-15,4-2-1 16,-5-2 3-16,8 3 0 16,0 0-1-16,6 1-3 15,4 0 1-15,6 0-2 0,7 1 2 16,3 1-1-16,8 0 0 16,6 0 0-16,2-1 1 15,6 2-1-15,3 1 1 16,9-2-2-16,-2-1 2 15,5-1-1-15,1-2 0 16,2 2 0-16,3-6 0 0,5 3 1 16,-8-2 2-16,0 1-2 15,-5 0 4-15,-4 2 1 16,-11 4-4-16,-10-1 2 16,-3 6-4-16,-5 0 1 15,-5 0-2-15,-1 6 0 16,-5 3-19-16,-4-3-77 0,1 0-58 15</inkml:trace>
  <inkml:trace contextRef="#ctx0" brushRef="#br0" timeOffset="30920.0751">19107 8611 162 0,'-2'-7'0'0,"0"0"10"0,2 0 7 15,0 0 1-15,0 0-4 16,6 0 7-16,2 1 1 16,0-1-18-16,5 0-1 15,1 0 0-15,8 0-1 16,3 1-1-16,10 3 0 15,7-4 0-15,6 3 2 0,12-1-3 16,9 1 1-16,7 1 0 16,12-1 0-16,7 2 1 15,6 1 0-15,4 1 0 16,5 0-2-16,4 0 0 16,3 0 1-16,5 0-1 15,2 0 1-15,0 0-1 0,1-4 4 16,-3 0-3-16,-1 1 3 15,-9 1 4-15,-5-2-2 16,-11 1-2-16,-11 3-1 0,-12-2-2 16,-13 2-1-16,-15 9 2 15,-7 4-5-15,-10-3-36 16,-7-5-243-16</inkml:trace>
  <inkml:trace contextRef="#ctx0" brushRef="#br0" timeOffset="36248.2249">4998 11376 191 0,'14'-3'5'15,"-2"-6"-3"-15,-2 4 6 16,3-1 3-16,-1 1-5 16,3-1 5-16,1 3-1 15,2-3-6-15,1 4-1 0,5 2 0 16,1 0-2-16,9 0-1 15,4 0 0-15,6 6 1 16,3-2 0-16,4-1-1 16,5 1 1-16,2-4 0 15,1 0 0-15,4 0 0 16,5 0 2-16,1-4 1 16,6-1-4-16,3-1 1 0,5 1 0 15,3-2 0-15,3 3-2 16,3 1 2-16,4-1-1 15,-3 4 0-15,1 0 1 16,-3 0-1-16,1 0-1 0,-8 0 2 16,0 0 0-16,-9-1 0 15,-4-5 0-15,-6-1-1 16,-10-2 2-16,-7 3 0 16,-4-2 3-16,-8 3-3 15,-2-1 1-15,-5 4-3 16,-4 0 1-16,-3 2-2 0,0 0-1 15,-3 0-1-15,-2 4-21 16,0-2-64-16</inkml:trace>
  <inkml:trace contextRef="#ctx0" brushRef="#br0" timeOffset="36920.0405">9249 11357 227 0,'0'0'21'16,"0"-2"16"-16,0-4-17 15,5 1-9-15,8 2-10 16,4-3 1-16,9 2 4 16,6-1-5-16,10 0-1 0,6-1 1 15,4 1 0-15,8 2-1 16,6-3 0-16,7 1 0 15,8 0 2-15,9-1-2 16,5 1-2-16,6 0 4 16,3-1-2-16,5 1 0 15,1-2 0-15,1 3 0 0,3-1 0 16,-3 0 1-16,-2 1 0 16,-1-2 0-16,-2 3 0 15,-3 1 0-15,-6 0 0 16,-7 2 1-16,-8 0 0 0,-8 0-1 15,-17 0 0-15,-10 9-1 16,-15 2 0-16,-10 3-2 16,-12 6-2-16,-6 7-1 15,-4 3-5-15,0 0-47 16,-6-5-77-16</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6:55:48.172"/>
    </inkml:context>
    <inkml:brush xml:id="br0">
      <inkml:brushProperty name="width" value="0.05292" units="cm"/>
      <inkml:brushProperty name="height" value="0.05292" units="cm"/>
      <inkml:brushProperty name="color" value="#FF0000"/>
    </inkml:brush>
  </inkml:definitions>
  <inkml:trace contextRef="#ctx0" brushRef="#br0">13859 16263 247 0,'-13'-5'71'0,"4"-3"-51"15,2 0 18-15,2 4-13 16,3 0-14-16,2 3-3 16,0-2-4-16,7-1-4 0,11-5-1 15,9 4-1-15,12-5 3 16,6 0 2-16,12-1-1 15,6 2 1-15,5-3-4 16,0 3 6-16,-2 1-5 16,-3-1-18-16,-7 3-41 0,-10-6-70 15</inkml:trace>
  <inkml:trace contextRef="#ctx0" brushRef="#br0" timeOffset="984.3036">7070 10411 260 0,'12'-18'-6'16,"3"-5"30"-16,5-4-10 16,9-1-4-16,2-4 0 15,3 0-4-15,0-1-3 0,-4 7 0 16,3 1-4-16,-5 5 2 15,-2 6 0-15,-6 5-1 16,-8 2-90-16</inkml:trace>
  <inkml:trace contextRef="#ctx0" brushRef="#br0" timeOffset="3906.6035">8504 11733 163 0,'0'-7'15'0,"0"-2"0"15,0 0-6-15,-4 2-5 16,1-2-3-16,-2 0 0 16,1 0 2-16,-4 0 0 15,3 0 5-15,-5 2 6 0,3 0-6 16,-3 2-5-16,-2 1 0 16,0 3-4-16,-2 1-3 15,0 0 5-15,1 0 0 16,-1 3-2-16,1 4 2 15,-1 2 0-15,-1 2-1 0,3 3 0 16,0 2 0-16,-1 0-1 16,1 4 2-16,2-4-2 15,1 5 1-15,3-1-2 16,-1-1 1-16,0 3 0 16,0-2 1-16,4 2-1 15,-2 1 1-15,-1 1-1 0,3-1 0 16,1 3-1-16,2-2 0 15,0 2 0-15,0-2-1 16,0-1 1-16,4 2 1 16,3 0-3-16,0-3 3 15,2-3 0-15,2-1-1 0,-1-2-1 16,2-4 4-16,0-1-1 16,0 0 4-16,1-4-2 15,1 0 2-15,4-3 3 16,0-1-4-16,2-1 4 15,3-2-4-15,3 0 13 0,-5 0-12 16,4-7 0-16,-1 0 0 16,-4-4 1-16,0 0 7 15,1-2-3-15,-3 1 1 16,-2-2-2-16,-1-2-1 16,-3 0-2-16,-2-2 3 0,0-2 3 15,-2-1 3-15,-2 0-2 16,1 0-7-16,1-3-1 15,-1-1-2-15,1 3-1 16,-1-2 0-16,-3 2-1 16,-1 1 0-16,2 0 1 15,-5-4-2-15,0 3 1 0,0-3-1 16,0 0 1-16,-2 0 0 16,-4 0-2-16,-1 0 1 15,-5 0 0-15,0 4 1 16,-2 0-4-16,-4 3 0 15,-1 3 5-15,-7 8-10 0,-4 2 13 16,-9 5-16-16,-9 5-9 16,-4 13 16-16,-7 11-12 15,-4 5-20-15,-3 5-28 16,-1-2-34-16</inkml:trace>
  <inkml:trace contextRef="#ctx0" brushRef="#br0" timeOffset="12297.4743">8231 12302 191 0,'1'0'79'16,"3"0"-68"-16,-4-2-2 0,0 0-1 15,0 1-4-15,0-2 0 16,3 3-3-16,-3 0 2 16,1 0-3-16,1 0 0 15,3 0-1-15,-1 0 1 16,3 0 0-16,1 8 0 15,0-3 0-15,1 0 0 0,-2 3 0 16,0-1 0-16,1 0 0 16,-1 0 0-16,-2 0 0 15,4 4 0-15,-1-2 0 16,4 0 0-16,-2 1 0 16,2 3-2-16,2-2 4 0,-1-3-4 15,1 5 2-15,4-2 0 16,-2-2 0-16,2 0 2 15,3-1-4-15,1 2 2 16,0-2 0-16,1-1 2 16,1 1-2-16,4-3 1 15,-1 0-1-15,1 0 0 0,3-1 0 16,1-2 0-16,2 2 1 16,0-2-1-16,3 1 0 15,0-1 1-15,1-2-1 16,1 1 1-16,1-1 0 0,0 0-1 15,1 0 1-15,2 0 0 16,0 0 0-16,3 0-1 16,1 0 1-16,-1-1-1 15,2-1 1-15,1-1-1 16,-3 1 0-16,3-2 0 0,-3 0 2 16,4 1 0-16,0-1 0 15,1 1-2-15,1 1 0 16,0-1 1-16,0 1 0 15,2-2-1-15,2 2 0 16,-3-3 1-16,5 1-1 0,1-1 0 16,2 0 2-16,-2-3 0 15,4 1 1-15,0 2 1 16,2-4-2-16,-3 2-1 16,1-2 0-16,3-1 0 15,-8 0 0-15,1-2 0 16,-3 1 0-16,2-1 2 0,-2-1 5 15,-2 1-3-15,1-3-2 16,1 3 0-16,-1-1-1 16,1 1-1-16,-2-2-1 15,3 1 1-15,-1-1 0 0,-2 2-1 16,2 1 1-16,0-2-1 16,-2 2 1-16,1 1-1 15,-1-2 0-15,-5-1 1 16,-3 0-1-16,-2-3 1 15,-2 1-1-15,-3-2-1 16,-1-1 2-16,-2 2-1 0,2-5 0 16,-2 3 1-16,-4-2 0 15,-1 1-1-15,-2 0 1 16,-4-2 2-16,-4-2-2 16,1 0 5-16,-2 2-1 15,-3-4-4-15,-2 0 1 0,-1-1 0 16,-1-5-2-16,-1 2 1 15,-1-3-1-15,-2 0 0 16,-2 0 1-16,0 0-1 16,-2 0 0-16,-1 0 0 15,0 0 1-15,-4 0-1 16,0-2 0-16,0 0 0 0,0 0 1 16,0-2-1-16,-6 2 0 15,-1 0 0-15,-3 3 0 16,-2 2 1-16,0-2-1 15,-5 4 1-15,2 3-1 0,-5-3 0 16,-1 2 0-16,-1-2 0 16,-3 2 0-16,-1 0 0 15,-1 0-1-15,0 0 1 16,-2 4-1-16,-2-2 1 16,-1 1 0-16,-1 1 0 15,-1 1 0-15,1 1-1 0,-1-1 1 16,2 2 0-16,-5 1-1 15,1-1-4-15,-3 1 5 16,0 2-1-16,0-2 1 16,-2 3 0-16,1 0 0 15,-3 1 1-15,2 0-1 0,-3-1 0 16,0 1 0-16,-1 1 0 16,2-1-2-16,-4 0 2 15,4 1 0-15,-1-1 0 16,0 2 0-16,-2 1 0 15,-2-1 0-15,1 3 0 16,-4-2 0-16,-1 2 0 0,-3 0 0 16,-1 1 0-16,-3 4 0 15,-1-3 0-15,-4 4 0 16,-1 0 0-16,0 2 0 16,-2 0 0-16,1 0 0 0,0 0 0 15,-1 0 0-15,-2 0 0 16,0 2 0-16,-1 0 0 15,0 2 0-15,-2 1 0 16,2-1 0-16,2 3 0 16,0-1 0-16,2 4 1 15,0-3-1-15,0 1-1 0,-1 5 1 16,1-2 0-16,-2 3 0 16,-2 1 0-16,3 2 0 15,-3 1 0-15,6 0 0 16,-4 3 0-16,5-1 0 15,2 0 0-15,2 4 0 0,3-4 0 16,2 5 0-16,4 0 0 16,1 2 0-16,0 1 0 15,1 3 0-15,5 1 0 16,2 2 0-16,0 1 0 0,3 1 0 16,0 0 0-16,4 1 0 15,3 0 0-15,1 1 0 16,1 0 0-16,4 2 0 15,2 4 0-15,-3 2 0 16,5 0 0-16,3 2 0 16,0-1 0-16,1 1 0 15,3 0 0-15,2-1 0 0,3 3 0 16,3-4 0-16,1 1 0 16,3-3 0-16,2-2 0 15,0 1-2-15,0-1 2 16,2-2 0-16,3 3 0 15,5 3 0-15,0-3 0 0,1 0 0 16,2 0 0-16,1-2 0 16,4 1 0-16,0-2 0 15,5 1 0-15,1 0 0 16,3-2 0-16,0-1 2 0,3-2-4 16,1-4 2-16,3 0 0 15,2-6 0-15,3-2 0 16,2-1 0-16,3-2 2 15,2-1-2-15,4 0 0 16,3-4 0-16,0-1 0 16,3-2 5-16,3-2-5 0,4-2 0 15,0 0 1-15,5-4-1 16,3-2 1-16,0-1-1 16,4-2 1-16,1 0-1 15,2 0 1-15,2-7-1 16,1-2 0-16,3-2 0 0,2-1 0 15,0 1 1-15,4-3-1 16,0 1-1-16,0-1 1 16,0 0 1-16,-5 2-2 15,3-1 2-15,-6 4-2 0,-6 2 1 16,0 2-1-16,-9 5-38 16,-10-2-53-16</inkml:trace>
  <inkml:trace contextRef="#ctx0" brushRef="#br0" timeOffset="16547.7757">8697 12746 151 0,'8'-16'-36'0,"1"-3"37"0,3 4 5 16,0 1-5-16,3 1 0 16,0 1-1-16,-1 3 0 15,1-2 2-15,-3 4-2 16,3 0 1-16,-1-2 8 16,3 0 4-16,-2 4-8 15,5-2-4-15,-1-1 0 0,3 5 0 16,-2 1-1-16,1 2 0 15,1 0-3-15,0 0 3 16,5 5 0-16,2 4 1 16,1-2-4-16,-2 3 6 0,3-2-2 15,2 3 0-15,-5 0 0 16,2-2-1-16,5 0 1 16,-2-2-1-16,2-2 0 15,1 2 3-15,3-1-3 16,0-1 1-16,5-1 1 0,2 1-2 15,1-2 0-15,4 1 0 16,1-2 0-16,3-2 0 16,-1 0 1-16,2 0 0 15,1 0 1-15,1 0 3 16,-3-4 3-16,3-5 4 0,-2 2-2 16,0 0-3-16,-1-4-1 15,0 1 1-15,1 1-2 16,4-2-3-16,-3-1 2 15,3-1-1-15,1 0-1 16,-2-3 2-16,-1 2-2 0,0-2 0 16,-1-2 1-16,-1 2 1 15,2 0-2-15,-2 0 0 16,0 0 12-16,0 4-18 16,2-2 8-16,1-3-3 15,1 1-21-15,1 0 38 16,-6 0-15-16,3-2-4 0,0 2 3 15,-2-3-7-15,-3 1-4 16,-1-2 7-16,0 2 3 16,-2-3-3-16,-1 1 4 15,-3 3-1-15,-2-5-1 16,0 4 2-16,0-3-2 0,-1 0 12 16,-1 2-10-16,2-4-3 15,-5 2 2-15,0-1-1 16,-2 2 0-16,-1 0 0 15,0-2 0-15,-4 1 0 16,0-3 0-16,-3 5 1 0,-2-2-2 16,-3-1 2-16,-5-1-1 15,-1 2 2-15,-4-4-1 16,-1-2 6-16,-4 0 9 16,-2 3-2-16,-2-4-7 15,1 0-1-15,-4 1 4 16,0 2-7-16,-2-2 0 0,0 2 0 15,0 0 2-15,-4 0-3 16,-4 0 3-16,1 0-3 16,0 2 2-16,-1-4-3 15,0 2 2-15,3-5-3 0,-1 4 2 16,-1-6-1-16,2 1 2 16,-1 1-1-16,1-2-1 15,0 1-1-15,-1 1 0 16,-1 0 2-16,-2 1-2 15,-2-3 1-15,-1 0-2 0,-3-1 2 16,-2 2-1-16,0 2 0 16,-1-2 1-16,-1 3-1 15,-3 2 1-15,-2 1-1 16,-3-2 0-16,-2 1 0 16,2 4 1-16,-8-3-1 15,4 4 0-15,-3 0 0 0,0 2 0 16,-3 0 0-16,1-1 0 15,-2 2 1-15,-2 0-2 16,-3 3 2-16,-1 0-2 16,-1 2 1-16,-2 3 0 15,-1 0-1-15,-3 0 2 0,3 1-1 16,-6 2 0-16,-2 0 0 16,0 0 1-16,0 2-1 15,-2-1-1-15,-1 2 2 16,1-1-3-16,-1 2 3 15,-2-1-1-15,1 1 0 0,-1 1 0 16,2-2 1-16,-2 2-1 16,-4-1 0-16,2 3-1 15,-1-2 2-15,-2 1-1 16,-2 1 0-16,0 0 0 16,4 0 0-16,-1 0 0 0,1 0 0 15,-1 0 2-15,2 0-4 16,-1 0 2-16,-1 0 0 15,2 1 1-15,-1 1-1 16,-2-1 0-16,6 3 0 16,-1-2 0-16,2 2 0 15,1-3 0-15,2 3 1 0,1-1-2 16,-1 1 1-16,1-1 0 16,-3 2 0-16,2 1 0 15,-1-2 0-15,3 3 0 16,6-2 0-16,1 3 0 15,4-1 0-15,7 0 0 0,-2 1 0 16,2 0 0-16,0 2 0 16,-1 1 0-16,1 2 0 15,-4 1 0-15,2 3 0 16,-1 2-1-16,0 0 0 16,2-1 1-16,3 1-1 0,2 1 1 15,-1 0-1-15,5-1 0 16,-1 3 1-16,0-1-1 15,3 4-1-15,-1 0 2 16,-4 1 0-16,6 2 0 16,0 2 0-16,-1 0-1 0,7 0 1 15,1 1-1-15,1-1 0 16,3 1 0-16,4-1 1 16,-3-2 0-16,4 1 0 15,0-1 0-15,2 1 0 16,1 2 0-16,1 1 0 15,0 0 0-15,0 0 0 0,1 2-1 16,0 0 1-16,-1 0-1 16,1-4 1-16,1 2 0 15,-3 0 0-15,5-3 0 16,-1 3 0-16,2-4 0 16,0 2 0-16,0 1 0 0,0 1 0 15,0-3 0-15,7 1 0 16,-2 0 0-16,4-1 0 15,0-3 0-15,2-1 0 16,-2 0 1-16,2-1-2 16,-1 1 1-16,1 0 1 0,2 0-1 15,-3 0 0-15,5 0 0 16,-3 0-1-16,3 1 2 16,1-4-1-16,-1 0 0 15,1 2 0-15,2-5 0 16,-1 3 0-16,2-4 1 0,0 1-1 15,3 1-1-15,-1-3 2 16,3 0-1-16,-3 1 0 16,1-3 0-16,5 2 0 15,-4-3 0-15,2 0 0 16,0 2 0-16,4-4 0 0,-2 5 1 16,0-4-1-16,2-1 0 15,0 0-1-15,3 1 2 16,0-1-1-16,-1 1 0 15,3-1 0-15,0-3 1 16,5 4-2-16,1-4 1 16,-1-2 0-16,2 0 0 0,3 0 1 15,-1-3-1-15,2-2 0 16,3-1 1-16,-3-1-1 16,3 0 0-16,0 0 0 15,-1 0 0-15,2-3 0 16,1-3 0-16,-1 1 0 0,5-4 3 15,0 0-5-15,-1 0 0 16,3 0 4-16,-2-2 0 16,0-1-2-16,1 3 0 15,-1-2 0-15,0 3 0 16,1 2 0-16,-4 2-2 0,0 2 1 16,-14-3-71-16</inkml:trace>
  <inkml:trace contextRef="#ctx0" brushRef="#br0" timeOffset="21814.0104">16519 13697 122 0,'0'0'19'16,"0"0"-8"-16,-1 0-4 16,-1 0-5-16,0 0-2 15,0 0 1-15,1 0 0 16,1 0-2-16,0 1 0 15,0 3-1-15,0 0-1 0,0-1 1 16,0 3 3-16,0-3 1 16,3 4 3-16,2 1-1 15,3-1 5-15,-1 0-2 16,2 1 2-16,0 0-2 16,0 1 0-16,2 1-1 0,-1-2 1 15,3 4 2-15,-2-3-4 16,4 2 0-16,-1 1 1 15,0-1-2-15,0 1-2 16,1 1 3-16,3-1 16 16,-2 1-19-16,2-3 2 15,-2 3-2-15,0-1 1 0,4 3 0 16,-3-5-1-16,2 5 4 16,-1-3-2-16,0 3-3 15,-2-3 1-15,2 0-1 16,0 1 0-16,0 1 2 0,-2 1-2 15,4-1 0-15,-1-4 0 16,0 3 0-16,1-2 0 16,-1-1 0-16,3 1 0 15,-1 0-1-15,0-2 1 16,3 2 0-16,-4-3-1 0,3 1 1 16,0 0 0-16,-1 2 0 15,0-2-1-15,0 0 2 16,0 2-2-16,0-1 1 15,2 1-1-15,0 2 1 16,1-1-1-16,-1 0 0 16,3 1 1-16,2 0-1 0,-2 0 1 15,-1 0-1-15,-1-2 1 16,2 3 1-16,0 0-2 16,-1-1-2-16,1-1 2 15,0 3 2-15,-3-3-2 16,1 1 0-16,1-3 0 0,1 3 1 15,0-4-2-15,2 3 2 16,0-1-1-16,-2-2 0 16,5-1 1-16,-6 3-1 15,3-4 0-15,-2 2 0 16,0 2 0-16,3-2 1 16,-1 2-1-16,2-2 0 0,-2-1 0 15,1 2 1-15,-1 0-1 16,0 0 0-16,-1 0 0 15,0-1 1-15,-1 0-2 16,-5 0 2-16,5-2-1 0,-5-1-1 16,3 4 2-16,-2-3-2 15,-1 1 2-15,1 1-2 16,1-3 2-16,-3-1-1 16,2 0-1-16,1 1 3 15,1 0-3-15,-4-1 1 16,3 0 1-16,-1-2-1 0,1 3-1 15,-5 0 2-15,3-1-1 16,0-2 0-16,-1 2 0 16,2 1 0-16,-1 0 2 15,-2-2-2-15,3-1 0 0,-1 0 0 16,-2-1 0-16,-3 1-2 16,1-2 2-16,0 3 3 15,0-2-3-15,-2 1 1 16,0-3 0-16,1 0-1 15,0 1 2-15,0-1 0 16,2 0 0-16,0 0 1 0,-2 0 0 16,1 0 0-16,1 0 0 15,-4-4 1-15,4 2-3 16,-2-2 0-16,1 1 0 16,3 0-1-16,-1 0 2 15,1 1-2-15,2 1-2 0,0-3 4 16,-3-1-1-16,0 4-1 15,-1-3 0-15,-1 1 0 16,0-1 0-16,0 1-1 16,1-1 2-16,-2 1-1 0,0-1 1 15,-2 0-1-15,2 1 0 16,-3-1 1-16,2 1-3 16,-2-2 3-16,-1 1-1 15,1-2-2-15,3 0 4 16,-1 2-3-16,-2 0 2 0,2-3 0 15,1 1 0-15,-2 0 1 16,0 0 0-16,1-2 1 16,-1-1-2-16,-1 3 1 15,2-4 2-15,-2-1-3 16,1 0 2-16,-3-2 0 16,2 2-2-16,-1-3 1 15,-2 2 0-15,0-2-2 0,0 0 3 16,-3-3-2-16,1 3 0 15,-1-4-2-15,-1 0 2 16,0-1 0-16,-2-4-2 16,3 1 2-16,-3-3 0 0,2 0-1 15,-2 0-1-15,2 0 3 16,0-1-3-16,-2-1 1 16,-2 2 0-16,2 0 0 15,-1-2 1-15,-1 1-1 16,1-3-1-16,0 0 2 0,2-3-1 15,-1 0 0-15,2-4 0 16,-2 2 0-16,5 0 1 16,-5-3-1-16,2 3 0 15,-4-2 0-15,3 1-1 16,-5 1 1-16,3 0 0 16,-3-2 0-16,2-1 1 0,-1 1-1 15,-2-3 1-15,2 3 0 16,1-1 0-16,-1 2 0 15,0 0-1-15,-1 0 2 16,1 2-1-16,2-5 1 0,-3 2 0 16,-1-2-1-16,4 1 1 15,-2 1-1-15,-1 0 1 16,-1 1-1-16,0 1 0 16,0 0 0-16,0 2 1 15,0 0-2-15,0-2 0 16,-3 2 1-16,-2 0-1 0,-4-2 1 15,2 3-1-15,-4 1 0 16,0 1 0-16,1 4 1 16,-5-1-1-16,3-1 0 15,-3 2 1-15,1 2-2 16,-1-2 2-16,-1 0-1 16,-2 0 0-16,1 0 0 0,-4 0 0 15,0 0 0-15,0 2 0 16,-1 1 0-16,-5-1 1 15,1 0-3-15,-1 4 3 16,0-1-1-16,1 0 0 0,-3 0 1 16,2 5-2-16,-1-3 2 15,-1 1-3-15,-2 2 2 16,-1 0 1-16,0 3-2 16,-2-3 2-16,-2 3-1 15,1-1 0-15,-1 1 0 0,0-1-1 16,2 1 2-16,0 2-1 15,0-1 0-15,-1 0 0 16,-4 0-4-16,-3 2 6 16,-3 0-2-16,1 0 0 15,0 1 1-15,0 1-1 16,0-1 0-16,0 1 0 16,1 2 0-16,1-1 0 0,-2-3 0 15,0 4 0-15,-2 1 0 16,2-2 0-16,0 1 0 15,0-1 0-15,1 2 1 16,-4 2-1-16,1 1-1 0,-5 1 2 16,0-2-2-16,2 2 2 15,-2 0-1-15,-3 0 0 16,4 0 0-16,-2 0 0 16,-2 3 0-16,0 3 0 15,2 0 0-15,-2 2-1 0,5 1 1 16,-4 0 0-16,1 0 0 15,-1 1 0-15,2 2-1 16,0 0 1-16,-1 1 0 16,2 0 0-16,3 4-1 15,3-3 1-15,-4 0 1 16,2 0-2-16,3 2 1 0,0-1-1 16,2 2 1-16,2-2 0 15,2 3 0-15,-1 1 0 16,4-1 0-16,-1 1 0 15,-2 3 0-15,-1 3 0 0,-1-2 0 16,4 4 0-16,-1 1-2 16,1 1 2-16,1 3 0 15,0 2-1-15,3-2 2 16,2 1-1-16,1 0-1 16,2-1 0-16,0 1 1 15,3-1-1-15,1 3 1 0,1 3 0 16,3 1-1-16,-1-2 1 15,4 5 0-15,0-3 0 16,1 2 0-16,3-2-1 16,2 0 1-16,0 0 0 15,2 3 0-15,4-2 0 0,-2 2 0 16,5-3 0-16,0 2 0 16,0-6 0-16,0 1 0 15,3 0 0-15,4-3-1 16,3 2 1-16,5 0 0 0,1 1 0 15,2 0 0-15,7-1 0 16,3-1-1-16,7 0 2 16,1 0-1-16,3-1 1 15,2 0 0-15,5-1 0 16,-2 2-1-16,5 2 0 16,1 1 0-16,0 2-1 15,3 0-20-15,-11-3-35 0,-8-11-106 16</inkml:trace>
  <inkml:trace contextRef="#ctx0" brushRef="#br0" timeOffset="27923.1494">12856 13446 206 0,'6'0'17'16,"-4"0"-14"-16,2 0-1 15,-1 0-2-15,1 0 0 16,-1 1 0-16,2 3 0 16,0 3 0-16,0 0 0 15,0 2 0-15,0 1 0 16,2 6 0-16,0-5 0 0,1 5 0 16,-1 0 0-16,0 2 0 15,2-2 0-15,0 4 0 16,0-2 0-16,2 0 0 15,0 1 1-15,3-1 1 0,1 2-1 16,0-2 4-16,0 1-2 16,1-1 0-16,1 2-2 15,0-1-1-15,1-1 1 16,4-2-1-16,-4 2 2 16,3-2-1-16,1 0 0 0,-1-2 0 15,4 2 0-15,-1-1 3 16,1-1-2-16,0 2 2 15,3-4-1-15,1 4-3 16,-2-3 0-16,6 3 0 16,-3-2 3-16,1-1-3 15,-1 1 1-15,4-3-1 16,-3 0 2-16,1 1-2 0,0-5 2 16,3 0-1-16,-2 0 1 15,-1 0 15-15,0-3-12 16,-1 2-3-16,3-3 0 0,0 2 0 15,-2 1-1-15,-2-3 1 16,4-1-1-16,-1 2 2 16,1-3-2-16,-2 1 1 15,2 0-1-15,3 0 1 16,-3-2 0-16,0 0 0 16,0 0-1-16,0 0-1 0,0 0 0 15,0 0 2-15,0 0-1 16,0 0 0-16,0-4 0 15,1 1-1-15,-1-1 2 16,0 1 0-16,-4-3 0 16,4 2 1-16,-3-1-3 15,-4 0 3-15,2 1-2 0,-2-1 1 16,-4 1-2-16,4-3 0 16,-2 2 1-16,2 0-2 15,-3-5 2-15,0 2-1 16,-1-1 0-16,1-2 0 0,0 0 1 15,1 1-1-15,-2-3 0 16,0 1 0-16,1-1 0 16,-1 1 1-16,-4-3-1 15,3 3 0-15,2-2 1 16,-3-2 0-16,1 0 0 0,-1 1 0 16,0-1 1-16,-2-2 1 15,1 2 2-15,-3-3-2 16,1 1 0-16,0 2 1 15,0-2-2-15,-1-2 0 16,0-1-1-16,2 1 0 0,-2-3 0 16,1 0 0-1,-2-1 0-15,-1-2 0 0,2 1 0 16,-2 2 2-16,1-3-1 16,0 4-1-16,3-2-1 15,-4 1 1-15,2 2-2 0,-5-1 1 16,0 0 1-16,0 0-2 15,-2-1 2-15,-1-2-1 16,-1 0 0-16,-1-4 0 16,2-1 0-16,-3 0-1 15,4-3 0-15,-1 1-3 16,1 0 0-16,0 0 2 0,-3-1-6 16,2 0-3-16,-1-2 5 15,0-3 4-15,-1 2-1 16,0-3-1-16,0 3-1 15,1-3 1-15,-1 3 1 16,0-3 3-16,0 4 0 0,1-3 0 16,-1-1 0-16,1-2 0 15,-1 0 0-15,3-4 0 16,-1 4 2-16,1-7-1 16,0 7 3-16,-1-2 5 15,-2 1-3-15,-1-1 3 0,0 1-4 16,2 2-1-16,-3-2-2 15,0 2-1-15,-1 2-1 16,1-3 2-16,-2 3-2 16,3 1 1-16,-2-1-2 15,1-2 2-15,-1-3-1 16,-1 2 2-16,1-2 4 0,-3 0 2 16,-1 2-2-16,2 2-1 15,-2 2-1-15,2-3-2 16,-1 1 0-16,-1 0-1 15,0-1 0-15,0 3 1 0,0-2-1 16,0 2-1 0,0-1 2-16,-3 4 0 0,0-2-1 15,1 1-1-15,-2-1 0 16,3-4 0-16,1 3 3 16,0-4 0-16,0 2 1 15,0 0-1-15,0 1 1 0,0-1-2 16,0-1 0-16,3 1-1 15,1 2 0-15,-3-5 1 16,4 4-3-16,0-3 3 16,0 2-2-16,0-2 1 15,1 3 0-15,-3 1-1 0,5-1 0 16,-3-1 1-16,2 0-2 16,-2-2 3-16,2 0-1 15,0-4-1-15,-2 6 1 16,0-2 0-16,-2 1-1 15,-1 2 0-15,0-2 0 0,-2 1 1 16,0 0-1-16,0-4 0 16,0 4 0-16,0-2 0 15,-4 3 0-15,-2-1 2 16,0 3-4-16,-2-3 2 16,1-1 2-16,-1 1-2 0,-1-4 0 15,-1 1 0-15,0-3 0 16,-2 4 0-16,2-3-2 15,-4 2 4-15,1 0-2 16,-1 0 0-16,-3-5 0 16,2 2 0-16,-2 2 0 15,0-3 0-15,0 3 0 0,-3 0 1 16,4 0-2-16,-4 1 1 16,3-3 0-16,0 2 0 15,0-3 1-15,0-1-1 16,0 3-1-16,0-1 1 15,-1-1 1-15,2 3-1 0,1-2 0 16,0 0 0-16,0 1 0 16,1 0 0-16,0-3 0 15,-3 5 0-15,5 0 0 16,-3-2 0-16,3 2-1 16,-3-2 1-16,3 1 0 0,-1-3 0 15,-1 0 0-15,2 1 1 16,-3 1-2-16,1 1 2 15,-1-2-2-15,0 0 2 16,-2 1-1-16,3-1 0 16,-4 2 0-16,-4 1 0 15,3 1 0-15,-5 4 0 0,1-1 0 16,-3 2 0-16,-1 0-1 16,3 1 2-16,0-3-1 15,-1 1 0-15,0-1 0 16,4 1 0-16,-3-1 0 0,1 3 0 15,1-3 0-15,-1 4 0 16,3 1 1-16,-2-5-2 16,-3 4 1-16,4 0 0 15,-4 0 0-15,-2-1 0 16,3 3 0-16,0 1-1 16,0 1 1-16,-3 4 0 0,3-4 1 15,-1 2-2-15,-2 1 1 16,3-4 0-16,-5 7 0 15,4-6 0-15,-4 0 0 16,2 3 0-16,-2 0 0 0,-3 3 0 16,3 0 0-16,-3 2 0 15,-1 3 0-15,-2-1 0 16,-1 5-2-16,0 0 2 16,-2 1 0-16,-2 3 0 15,1 1 0-15,-3-3 0 16,3 4-1-16,2 2 1 0,-3 1 0 15,4 1-1-15,-2 0 2 16,-1 1-1-16,0 0 0 16,-2 3-1-16,0 1 0 15,1 0 1-15,-1 0 0 16,0 0 0-16,4 1 0 0,-1 5 0 16,0 0-1-16,0 2 1 15,3 1 0-15,-5 2 0 16,2 3 0-16,0-1 0 15,3 1 0-15,1 0 1 16,0 2-1-16,0 0-1 0,1 2 2 16,3 4-3-16,-1-3 3 15,3 2-1-15,-5 3 0 16,4 1 0-16,1 0 0 16,-3 1 0-16,4 4 0 15,0-2 0-15,-2 3 0 16,4 0-1-16,-1-1 1 0,0 2 0 15,1 0 0-15,0 6 0 16,1-3 0-16,3 4 0 16,-2-1 0-16,1-1 0 15,3 3 0-15,-1-1-1 16,-2-1 1-16,5 1 0 0,-2 3 0 16,1 3 1-16,0-2-2 15,2 1 1-15,0 1 0 16,1-2-1-16,0 0 2 15,0-1-2-15,1 0 1 16,-1 1 0-16,1 3 0 16,2-3 1-16,-3 5-1 0,3-3-1 15,0 1 2-15,0 1-1 16,0-3 0-16,-3 2 0 16,1 2 0-16,1 2 0 15,3-2 0-15,-2 0 0 0,0-2 0 16,2 1 0-16,0-2 0 15,1 1 0-15,2 1 0 16,0 1 0-16,-2-2 0 16,2 4 0-16,0-2 0 15,3-3 0-15,1 1 0 16,-1 1 0-16,3 1 0 0,-2-2 0 16,3 2 0-16,-2-1 0 15,2-3 0-15,0 1 0 16,-2 0 0-16,2-1 0 0,-1 2 0 15,-1 1 0-15,0 1 0 16,0-1 0-16,1 0 0 16,1 1 0-16,-2-1 0 15,0 1 1-15,2-1-2 16,0 3 1-16,-3-3 0 16,1 2 0-16,2-3 0 15,-2-1 0-15,2-1 0 0,0 3 0 16,0-3 0-16,0 6 0 15,0-1 0-15,0-2 0 16,4 2 0-16,-1-1 0 16,2 0 0-16,-1 2 0 15,1 0 0-15,3 2 0 16,-3-2 0-16,2 0 0 0,0-2 0 16,3 2 0-16,-1-2 0 15,-1 0 0-15,3 4 0 16,0 0 0-16,1-1 0 0,1 0 0 15,1 3 0-15,-2-4 0 16,5 2 0-16,-2 3 0 16,1-1 0-16,-1-4 0 15,-3 3 0-15,2-1 0 16,-1 1 0-16,-3-1 0 16,-1 4 0-16,2-3 0 0,-4 6 0 15,2-4 0-15,-1 4 0 16,-1-1 0-16,-2-2 0 15,0 1 0-15,0 3 0 16,1-5 0-16,0 0 0 16,-1-3 0-16,0 1 0 15,-1 0 0-15,1-2-1 0,0 2 2 16,1-3-2-16,0 0 2 16,-1 0-2-16,2-4 1 15,0 1 1-15,-1-1-2 16,3 2 1-16,-2-4 0 0,0 0 1 15,1-4-2-15,-2 2 2 16,1-3-1-16,2-4 0 16,1 5-1-16,0-4 1 15,2 3 0-15,0-6 1 16,3 5-1-16,0-6 0 0,1 0 0 16,1-5 0-16,0 0 0 15,7-2 0-15,-1-2 0 16,2 2 1-16,4 0-1 15,2 0 0-15,1 0 0 16,6 0 1-16,1 2-1 16,3-1 0-16,2 5 0 15,3 0 0-15,0 2-1 0,-3 4-20 16,5 5-9-16,-4-2-31 16,-4 0-118-16</inkml:trace>
  <inkml:trace contextRef="#ctx0" brushRef="#br0" timeOffset="29579.5061">17045 11162 188 0,'12'0'46'16,"0"0"-40"-16,1-4 18 15,1-1-15-15,3 0-4 16,-3 1-2-16,4-1 2 0,-1 1-3 16,7 2-1-16,-2-1 1 15,7 1 0-15,5 0 7 16,7 1-9-16,4-1-2 15,5 0 2-15,6-1 1 16,-1-1-1-16,1 1 1 16,-1-5-2-16,3 3 3 15,1 1-1-15,2-3-1 0,2 1 0 16,0 1 1-16,3 2 0 16,0-1 0-16,-4 1 1 15,-1 1-2-15,-4-1-2 0,-5 3 5 16,-3 0-3-16,-8 0 0 15,-5 0 0-15,-4 0 0 16,-3 0 1-16,-9 0-3 16,-4 0 0-16,-1 5 0 15,-7-2 1-15,-4 4-2 16,-4-2-5-16,0 5 3 0,-9-3 3 16,-9 3-10-16,-6 0-31 15,-7-3 10-15,-9 1-12 16,-1-2-35-16</inkml:trace>
  <inkml:trace contextRef="#ctx0" brushRef="#br0" timeOffset="29970.1318">17312 11268 187 0,'0'-8'16'16,"0"-4"8"-16,7-1 0 16,4 1-13-16,5 1-6 15,9-2-4-15,2 1 0 16,9 1 5-16,1-1-6 15,9 1 16-15,2 2-14 16,0-4 2-16,7 5-8 16,-1-4 9-16,4 0-3 0,3 0 1 15,0 1 1-15,4 1 2 16,-1 1-2-16,4 0-2 16,-4 5 3-16,-5 3-4 15,-1 1-1-15,-7 1 1 0,-3 12-1 16,-9 3-3-16,-7 5-52 15,-7-1-109-15</inkml:trace>
  <inkml:trace contextRef="#ctx0" brushRef="#br0" timeOffset="31391.8886">14259 6057 152 0,'0'-16'11'15,"0"-2"8"-15,4-1 5 16,6-2-4-16,5-3-3 0,5-1 0 16,1 0-10-16,4-2 15 15,0-3-16-15,4 0-1 16,-2-3-1-16,2 1 2 16,0 0-3-16,1-1-1 15,1 2-2-15,-2 2 0 0,-1 2 2 16,-5 3-2-16,-4 4 1 15,-4 2-1-15,-5 6 1 16,-5 3-1-16,-5 5-2 16,-3 4-2-16,-16 2-55 15,-6 13 8-15,-14 2-8 0</inkml:trace>
  <inkml:trace contextRef="#ctx0" brushRef="#br0" timeOffset="34094.9229">12905 12846 196 0,'0'2'20'0,"0"-2"-20"0,-5 0-21 15,0 0-31-15,1 0 24 16,-2 0 27-16,2 0 4 16,1 0 18-16,0-3 11 15,-3-1-17-15,-4 2-8 0,0 0-5 16,-4 2-40-1,-2 0-75-15</inkml:trace>
  <inkml:trace contextRef="#ctx0" brushRef="#br0" timeOffset="34407.4058">12560 12890 193 0,'-11'0'39'16,"6"0"13"-16,-2 0-20 15,3 0-6-15,1-1-2 16,1 1 1-16,2 0-11 16,0 0-9-16,0 0-5 0,0 6-4 15,0 6 4-15,2 4-1 16,7 1 0-16,1 8 0 16,3 4 0-16,1 2 1 15,4 2 1-15,1 5-2 0,0 1 3 16,1 0-2-1,2 1 1-15,1-1-1 0,5 0-6 16,5-2 6-16,4 2 4 16,9-3-3-16,-2 4-1 15,7 0 2-15,1 6-1 0,-2 4-36 16,-7 3-37-16,-7-6-101 16</inkml:trace>
  <inkml:trace contextRef="#ctx0" brushRef="#br0" timeOffset="38501.594">9021 12651 228 0,'0'0'23'0,"0"-3"-16"0,0-4-3 15,0 1-4-15,0 3 2 16,0-1 6-16,0 3-4 16,0-3 5-16,0 0 9 15,0 2-7-15,0 1-7 16,2 1-3-16,7 0 4 15,5 0-5-15,6 0 2 0,5 0-2 16,7 0 1-16,4 0 0 16,4 0 1-16,1 0-2 15,6 0 0-15,1-7 1 16,3-1-1-16,6-2 1 0,-2-2 0 16,1 0 0-16,3 2-1 15,-3 1-2-15,-5 5 3 16,-1 3-1-16,-5 1 0 15,-4 0 0-15,-5 9-1 16,-7 5-17-16,-6 4-24 16,-11 1-14-16,-10 3-8 0</inkml:trace>
  <inkml:trace contextRef="#ctx0" brushRef="#br0" timeOffset="39392.1923">16672 14068 191 0,'8'0'47'0,"1"0"-29"0,-1 0-10 16,7 0-4-16,1 1 11 16,2 3 0-16,1 0-6 15,7 1-3-15,-1 2-4 16,4 4-3-16,3 2 3 16,6 1 0-16,4 4-8 15,5 1 9-15,6 1-2 0,3 3 0 16,1 2-1-16,8-2 1 15,3 2 0-15,3 0-2 16,4-2 3-16,-2 0-3 16,0 2 0-16,-4-3-69 0,-6 1 6 15,-8-3-18-15</inkml:trace>
  <inkml:trace contextRef="#ctx0" brushRef="#br0" timeOffset="40017.101">14583 13930 273 0,'8'-12'38'15,"5"-6"-21"-15,2 0 3 16,2 2-12-16,6-2-3 0,8 2-5 15,5-3 2-15,6 4-2 16,4 5 2-16,8 1-1 16,-4 3-29-16,-1 1-84 15,-3-4-55-15</inkml:trace>
  <inkml:trace contextRef="#ctx0" brushRef="#br0" timeOffset="42064.1447">10068 11679 196 0,'3'0'10'15,"1"-5"-8"-15,-1 0-2 0,1 0 1 16,2 1-27-16,1-2-6 16,0 3 5-16,0-2-12 15,-2 0-27-15</inkml:trace>
  <inkml:trace contextRef="#ctx0" brushRef="#br0" timeOffset="42439.1246">10053 11606 211 0,'-10'11'-9'15,"-1"-7"-99"-15</inkml:trace>
  <inkml:trace contextRef="#ctx0" brushRef="#br0" timeOffset="44346.2611">9992 11344 111 0,'0'2'29'0,"0"-2"-14"0,0 0-5 16,0 0-3-16,0 0 3 16,0 2-2-16,0-2-5 15,0 1-2-15,0 1-1 16,0 0 1-16,0 0-1 0,0 2 1 16,0-3-2-16,0 3 1 15,0-1-2-15,-2-1 3 16,2 0-1-16,-1 0 1 15,-3-2 0-15,2 2 1 16,1-2 0-16,1 0-1 0,-4 0 1 16,4 0 2-16,-2 0 8 15,2 0 1-15,-1-4 6 16,1 0-2-16,0 1-3 16,0-1-4-16,0 3 0 15,0-1-2-15,0 2-6 16,0 0-4-16,0 0-41 0,0 0-18 15,0 0-34-15</inkml:trace>
  <inkml:trace contextRef="#ctx0" brushRef="#br0" timeOffset="47315.2476">10796 11310 231 0,'-7'-11'-9'0,"2"3"11"16,3 0 1-16,1 5-1 15,1 1 0-15,0 2-2 16,-4 0-47-16</inkml:trace>
  <inkml:trace contextRef="#ctx0" brushRef="#br0" timeOffset="49971.6898">14011 9778 151 0,'4'-13'15'0,"-3"-1"0"16,-1 2 2-16,0-1 27 16,0 2 2-16,0 1-33 15,0 1 0-15,-3 0-4 0,-2 2-2 16,0 2-3-16,-3-1-4 15,-3 2-2-15,-3 2 0 16,-1-1 2-16,2 3 1 16,-6 0-2-16,-1 0 1 15,1 0 1-15,-5 0 0 0,4 2-1 16,-2 1 0-16,-4 3 0 16,1-1-1-16,-2 1 0 15,2-1 2-15,-2 0-1 16,6 1 0-16,1-1 0 15,-1 2 1-15,4-2-2 16,0 5 1-16,4-3 0 0,-2 1 0 16,-1 3 0-16,-1 0 0 15,5 0 0-15,-3 1-1 16,1 2 2-16,2 0-2 16,-3 3 1-16,3 0 0 15,1 1-2-15,0 2 4 0,3 0-5 16,-2 3 2-16,3-2 2 15,0 3-1-15,4-2 0 16,-1 2 0-16,2-1-1 16,2 2 1-16,0 2 1 15,0-4-1-15,2 0 0 0,5 2 0 16,2-2 0 0,0 2-1-16,2 0 1 0,1-2 0 15,1 2 0-15,1-3 0 16,4 1-2-16,2-3 1 15,0-1 2-15,3-3-1 0,3 0-1 16,-4-3 1-16,7 0 2 16,0-3-1-16,0-2-9 15,3-4 20-15,2 0-12 16,-2-4 2-16,3 0-4 16,-3 0 5-16,1-7 3 15,-3-2 0-15,-4-1 0 0,0-1 13 16,1-2-10-16,-5-5-2 15,1 0-5-15,0-3 0 16,-3 0-3-16,0-4 2 16,-3 0 0-16,3 0 0 15,-7 0 0-15,-2 0-2 0,-4 2 5 16,-2 0-4-16,-1 1-3 16,-4-3 6-16,0 3-1 15,0-1-1-15,0-1-3 16,-2 0 1-16,-3 1 3 15,-2 0-2-15,-3-1-1 0,1 3 1 16,1-2 0-16,-7 2 2 16,3 1 1-16,-5 0-4 15,0 4 2-15,-2-1-1 16,-3-1 2-16,-4 4-1 16,-4 1-2-16,-4 1 0 15,-6 4-4-15,-1 5-19 0,-7 3-4 16,1 0-4-16,-4 3-15 15,-1 8-28-15,-2-1-26 16</inkml:trace>
  <inkml:trace contextRef="#ctx0" brushRef="#br0" timeOffset="51143.4776">10433 10889 105 0,'3'-10'24'16,"-3"-1"-11"-16,0 1 20 0,0 1-6 16,0-1-11-16,0 1 19 15,-3 3-14-15,-3-4 0 16,0 1-9-16,-1 3 5 16,-1-2-9-16,-3 3-1 15,0-1-2-15,-5 2-6 16,-4 3-2-16,-2 1 3 0,-3 0-2 15,-3 1 2-15,-1 5-3 16,2 3 4-16,2 2-2 16,-2-2 0-16,3 4 2 15,5-3-1-15,-3 6 0 0,0 2 1 16,3 1-2-16,-1 2 1 16,4 5-1-16,-2 1 1 15,3 1-1-15,3 1 0 16,0-1 1-16,2 2 0 15,3 2-1-15,4-1 0 16,1-1 1-16,2 0-2 16,0 2 4-16,4 1-4 0,6 1 4 15,5-1-5-15,2 0 2 16,3-1 0-16,6-4 0 16,1 1 0-16,3-6 2 15,3 2 0-15,1-4-3 16,0 1 4-16,-2-2-6 0,0-6 6 15,0-1-4-15,1-3 5 16,-3-2-3-16,3-5-4 16,2 0 10-16,2-3-9 15,2 0-1-15,0-5 8 0,1-8-6 16,2-5 5-16,-5-2-3 16,-1-8 6-16,-2-4-4 15,0-7 0-15,-5 0 3 16,-2-7 2-16,-4 1 6 15,-3-2 1-15,-6 3-3 16,-1-2-6-16,-6 2-2 0,-3 2-3 16,-4 1-3-16,0 1 3 15,-10 3 2-15,-4 2-6 16,-6 0-2-16,-2 3 0 16,-7 6 5-16,-7 1 0 15,-4 3-2-15,-8 7 1 0,-10 3 0 16,-6 9 1-16,-4 3-21 15,-6 5 2-15,2 11-5 16,6 5-9-16,5 8-3 16,7 0 14-16,6 3-28 15,9 0-93-15</inkml:trace>
  <inkml:trace contextRef="#ctx0" brushRef="#br0" timeOffset="52440.2703">18601 13256 341 0,'2'-23'7'15,"-2"-2"5"-15,0 4-11 16,0 3 3-16,0 2-1 15,0-2-1-15,0 2-2 16,0 2 2-16,-7-1-2 0,0 3-3 16,-5 3 4-16,-3 0-3 15,-2 4-1-15,-5 0 2 16,0 5-7-16,-5-3 5 16,-4 3 3-16,-1 0 0 15,-4 3-3-15,-6 4 3 16,3 1-2-16,-4 1 0 0,0 4-2 15,0 3-10-15,-3 0 7 16,2 4-7-16,-3 3-4 16,1 0 1-16,0 6 4 15,2-3 2-15,-2 5 4 16,5 1 6-16,4-5 1 16,3 5 1-16,2-2 0 0,5 2-2 15,1 0 1-15,6-2 1 16,4 4-1-16,6 0 0 15,4 0 0-15,6 1-2 0,0 0 0 16,10-2-5-16,7-1 7 16,6-2-4-16,5 1 3 15,4-4 7-15,2 2-4 16,5-4-5-16,-2-2 9 16,2-2-5-16,2-3 2 15,0-2-1-15,4-6-2 0,3-2 1 16,1-3 2-16,5-3-1 15,-1-2 0-15,2 0 1 16,-3-9-2-16,-3-3 1 16,-1-3-1-16,-3-4 3 15,-2-3 5-15,-6-3 4 16,1-5 1-16,0-1-5 16,-2-4-4-16,-2-5-4 0,-5 0 1 15,-4-5-5-15,-6-2 3 16,-4 0-5-16,-8-3 9 15,-5 0-3-15,-2-1-2 0,-2 1 4 16,-12 0 3-16,-4-3-3 16,-7 9 4-16,-6 1-2 15,-8 9 5-15,-14 5-8 16,-11 14-3-16,-19 5-7 16,-19 10-48-16,-20 5-3 15,-16 10-13-15</inkml:trace>
  <inkml:trace contextRef="#ctx0" brushRef="#br0" timeOffset="56253.6012">17066 11121 97 0,'-7'0'12'0,"0"0"6"0,0-2 3 15,2 2-6-15,2 0-4 16,1 0-7-16,0 0-3 15,2 0 0-15,0 0-3 16,0 0 1-16,0 2-2 0,0 2 7 16,9-1-6-16,2 0 0 15,3 1 13-15,10 0-3 16,5 0-1-16,3-4-1 16,7 0 1-16,5 0 28 15,6-6-18-15,2-1-13 16,6 0 0-16,3-2 1 15,1 0-1-15,5 0-3 0,1 0 2 16,0-2-3-16,6 3 0 16,1 1 1-16,3-5-1 15,0 6 0-15,0-3 0 16,2 1 0-16,-4 0 1 16,-1-3 0-16,-1-2 0 0,-2 3-1 15,-4-5 1-15,-4 3-2 16,-1-4 2-16,-5 1 0 15,-3-3-1-15,-4-1 0 16,-5-1 1-16,-2 0 3 0,-3-4 5 16,-4-2 1-16,-1-3 2 15,-2-2-5-15,-3 0-1 16,-6-2-1-16,-1-2 3 16,-4-3 3-16,-5 1 2 15,-1-3-6-15,-2 3-6 16,-5 1 1-16,-2 1-1 0,-2 3-4 15,-3-2-2-15,0 1 4 16,-10 1 0-16,-4 2 9 16,1 2-9-16,-3-1 2 15,-4 4-2-15,-3 2 0 16,-4 0-2-16,-1 1-3 16,-11 5 0-16,0-3 1 0,-4 4 1 15,-6 0 1-15,0 2 6 16,-9-1-1-16,0 2-1 15,-1 5 0-15,-4-1-1 0,-3 2 0 16,2 1 0-16,-4 3-1 16,0 3 1-16,-3 0 0 15,1 0 0-15,-4 0-7 16,-3 3-5-16,-2 8 1 16,2-2 8-16,-3 3 2 15,4 1 1-15,1 1 1 0,2 2-1 16,2 4 1-16,7 1-1 15,1 3 1-15,2 2-2 16,2 4 2-16,4 1-2 16,-1 5 2-16,-2-1-2 15,6 3 2-15,1-3-1 16,2 4 0-16,0-3 2 0,6 2-2 16,4-1-1-16,7-1 1 15,3 3 0-15,5-3 0 16,6 4-1-16,6-2 0 15,5 1-1-15,3 1 2 0,4-1-3 16,0 0 3-16,11 0-1 16,1 2 0-16,6-2-1 15,8 3 0-15,1-3 9 16,8 0-8-16,5-3-1 16,10-4 2-16,10-2-5 0,4-3 12 15,8-5-2 1,7-1-3-16,6-5 2 0,7-6-4 15,0 0 2-15,4-5-3 16,1-2-8-16,-2-3-24 16,0 0-29-16,2-10-11 15</inkml:trace>
  <inkml:trace contextRef="#ctx0" brushRef="#br0" timeOffset="57987.8495">13779 6218 144 0,'20'0'23'16,"4"0"-20"-16,3 0 2 15,3 0-2-15,8-2 2 0,-2 2 0 16,6-1-3-16,4-5 0 16,0 2-4-16,5-1-1 15,-2-2 5-15,4-2 0 16,-1 0 1-16,4-3 1 15,2-3-2-15,-4 0 2 16,-1-3 1-16,1-2 1 16,-2-2 2-16,-7 1 9 0,0-2 18 15,-4-2-12-15,-3 0 2 16,-4-2-7-16,1 0-6 16,-4 2-5-16,-1-2-1 15,-3-1-1-15,-1-1-1 0,-4-1-2 16,-3-2 2-16,1 0-3 15,-5-2 5-15,0 1-4 16,-1 0 2-16,-4 1-2 16,-3-2 1-16,0 2 3 15,-1-2 0-15,-2-2-3 16,-3 2 7-16,-1-4-5 0,0 4-7 16,0-4-5-16,0 4 8 15,-5 2 4-15,-6-1-2 16,2 4-3-16,-6 0-2 15,1 0 1-15,-6-1 0 0,1 0 3 16,-6-2-2-16,-1 2 2 16,-1-1-2-16,-3 1 0 15,-3 1 0-15,1 1 0 16,-5 1 0-16,1 2-3 16,0 3 6-16,-2-1-3 15,0 3-2-15,1 1 2 0,-7 3-1 16,0 2 1-16,-4-1-1 15,1 5 0-15,-8 1-3 16,1 2 3-16,-2-1-3 16,-4 3 3-16,1 3-2 0,-6 0-2 15,4 2 1-15,-6 0-2 16,1 0 3-16,-6 6-5 16,-1 1 4-16,-5 5 1 15,-3 3 3-15,5 5-1 16,2-1-3-16,4 6 4 15,10 0-1-15,7 6 2 16,9 2-3-16,3 5 0 0,4 5 1 16,0 3-2-16,7 3 1 15,-1 3 2-15,1 2 0 16,5 3-2-16,0 3 2 16,7-1-1-16,0 4 0 0,7 3 0 15,6 2-1-15,3-1 0 16,2 0-5-16,10-4-1 15,12-1 3-15,9-6-6 16,6-4-2-16,10-9 15 16,6-4-9-16,5-1 12 0,6-8-3 15,2 0-2-15,6-2 2 16,5-6-1-16,5 1 0 16,6-5 0-16,11-1 1 15,4-5 2-15,9-3-1 16,11 2-2-16,6-3 2 15,6 4-3-15,8 1 0 0,1 0-33 16,3 2-77-16</inkml:trace>
  <inkml:trace contextRef="#ctx0" brushRef="#br0" timeOffset="60051.8932">18031 10789 214 0,'0'0'15'0,"0"0"0"0,0-2-10 15,0 2-5-15,-3 0-4 16,-6 0-17-16,-3 2-10 16,-6 0-45-16</inkml:trace>
  <inkml:trace contextRef="#ctx0" brushRef="#br0" timeOffset="62911.5622">17303 10957 100 0,'16'0'35'0,"5"0"-18"16,5 0-7-16,6 0 4 16,7 0 12-16,5-2-20 15,6-4 3-15,5 0-5 16,5-1-2-16,6-4 2 0,2-2-2 16,5 1 1-16,3-2 0 15,2-1-1-15,0 1 2 16,5-2-2-16,-3 1 1 15,-7-3 15-15,-5 7-10 16,-5-2-4-16,-9 3 3 16,-11 2-1-16,-11 4-5 0,-7 3-1 15,-10 1 0-15,-8 1-4 16,-7 9-47-16,-7 4 22 16,-15 0 3-16,-12 4 2 15,-11 0-26-15,-7 3 27 16,-9-2-13-16,-8 3 10 0,1 1 27 15,-8-1-1-15,-2 1 0 16,1 0 1-16,-2-1 0 16,2-3-1-16,3 0-7 15,4 0-10-15,11-4 17 16,5 0 8-16,7-2 4 0,10-5 9 16,5-1-4-16,6-2-4 15,8-3-4-15,8 0 3 16,6-2 13-16,4 0 43 15,0-4 6-15,9-4-59 16,6-3-4-16,12-3 1 16,6-3-3-16,10 0 0 0,7-4 1 15,8-1-4-15,5-1-4 16,6-2 4-16,2 0 13 16,2-2-7-16,5 2-3 15,-1 0 2-15,4 0-4 16,-6 3-1-16,-8 2 5 0,-6 3-9 15,-13 4 0-15,-9 1-1 16,-12 5-1-16,-10 6 0 16,-7 1-3-16,-10 1-8 15,-10 12-49-15,-22 8 43 16,-22 6-19-16,-20 1-9 0,-23 3-100 16</inkml:trace>
  <inkml:trace contextRef="#ctx0" brushRef="#br0" timeOffset="68662.3708">17753 11135 123 0,'-3'-7'45'0,"-1"-2"0"16,-1 1 1-16,3-2-1 16,-1 3-19-16,1-4-18 15,2 6-6-15,-2 0-1 16,2 3-7-16,0-1-14 15,0 3-6-15,-2-2-8 0,2 2 15 16,0 0 11-16,0-2 7 16,2 2-32-16,7-2 31 15,3 1 2-15,1-3-3 16,7 0 4-16,3-1 7 16,2-2 10-16,6 0-3 15,4-2-12-15,3-2 6 0,4-4 15 16,-3 2-7-16,0-4 14 15,3 3 4-15,-6-2-9 16,-2 3-4-16,-5 1-6 16,1 3-7-16,-3 6-6 15,1-1-2-15,0 4-4 0,-3 0-32 16,-5 9-40-16,-8-2-31 16</inkml:trace>
  <inkml:trace contextRef="#ctx0" brushRef="#br0" timeOffset="72974.5569">17414 11146 195 0,'6'0'50'15,"1"-2"-31"-15,0-1-8 16,1-1 1-16,4 2-6 16,2 0-2-16,1 0-3 15,2 2 0-15,1-1 0 0,1 1-1 16,5 0 1-16,0 0-1 16,3 0 0-16,0 0 0 15,5 0 1-15,-3 0-1 16,3 1 0-16,-1 3 0 15,1-2 1-15,0-2-3 0,-3 0-2 16,2 0 6-16,1 0 12 16,2 0-4-16,2-2-2 15,1-2 0-15,3 1-6 16,1 0-2-16,2-1 2 16,-3 1-1-16,3-3-2 0,4-1 3 15,1-2-1-15,8 0-1 16,1-2 1-16,3-1 0 15,-1 1-2-15,0-1-19 16,-7 1 3-16,-3-1 4 16,-7-3 9-16,-6-2 1 15,-4 0 3-15,-3-3 1 0,-5 3 8 16,-4-3 16-16,-1-1-4 16,1-1 6-16,-1-1-16 15,0 2-3-15,-3-2-4 16,0-3-1-16,1 5 1 0,-5-5-1 15,-1 2 3-15,-2-2 1 16,-1-1 0-16,-4 3 1 16,1-5-2-16,0 0-2 15,-4 2-1-15,1 1-2 16,-2-1 0-16,0 2 0 0,0-2-1 16,-2 0 1-16,-4 2 0 15,-1-3 0-15,-1 1 1 16,-3 1-2-16,-2-3 1 15,-1 0-1-15,-3 3-1 16,-2-1-1-16,-1 2 0 16,-3 2-3-16,-4-2-4 15,-6 3 6-15,1-1 1 0,-5 3-4 16,-1 1 9-16,-7 1-13 16,0 2 2-16,-4 2 6 15,-2 1-16-15,-3 0 16 0,1 5-1 16,-4-2 4-16,1 4-8 15,1 0 8-15,-1 2 4 16,-1 3-10-16,1 1 9 16,-4 0-2-16,3 0-2 15,-4 1 0-15,1 7 0 16,-1 2 0-16,-1 3 1 16,-3 3-1-16,0 3 0 0,-1 3 0 15,-5 5 0-15,0 3 0 16,-2 4 0-16,-1 2 0 15,2 3 1-15,0 4-2 16,4-1 2-16,2 3-2 16,2 0 1-16,-2-1 1 0,8 1-2 15,2-2 0-15,3 3 1 16,7-2 0-16,8 4 1 16,2-4-3-16,7 0 1 15,6 2 1-15,5-1-3 0,8 0 2 16,5 1-1-16,5-1-2 15,2-1 0-15,15-3 1 16,5-1-2-16,6-5 1 16,10-3 8-16,5-3-6 15,12-4 5-15,8-2-4 16,5 0 3-16,12-7-1 0,4 1-1 16,10-5 3-16,1-3-2 15,7 0 0-15,0-2 0 16,1 0-1-16,-5 0-52 15,1 0-4-15,-11-2-57 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6:57:06.725"/>
    </inkml:context>
    <inkml:brush xml:id="br0">
      <inkml:brushProperty name="width" value="0.05292" units="cm"/>
      <inkml:brushProperty name="height" value="0.05292" units="cm"/>
      <inkml:brushProperty name="color" value="#FF0000"/>
    </inkml:brush>
  </inkml:definitions>
  <inkml:trace contextRef="#ctx0" brushRef="#br0">5925 5356 112 0,'-2'-2'23'16,"-1"-4"-5"-16,3-2-1 16,0 0-7-16,0 2-6 15,0-3-4-15,3 2 0 16,9-1-1-16,0 2 1 0,3 0-2 16,2-2 6-16,3 5-1 15,5 0-6-15,4 1 5 16,-1 1-2-16,7-1-3 15,4 2 4-15,0 0 1 16,5 0 0-16,-1 0-1 16,3 0-1-16,6 2 2 0,4 1-1 15,5 2-1-15,4-1 0 16,8-1 3-16,3 1-4 16,4 0 4-16,5-2-1 15,0-1-2-15,-2 2 2 16,-2-1-3-16,1-2 2 15,-3 0-3-15,1 0 3 0,0 0 0 16,-4 0 0-16,0 0-2 16,-2 0 3-16,-8 0-6 15,-3-1 7-15,-11 0-1 0,-6 1-3 16,-7 0-21-16,-12-4-11 16,-8-2-100-16</inkml:trace>
  <inkml:trace contextRef="#ctx0" brushRef="#br0" timeOffset="437.4809">6209 5296 253 0,'9'-4'-60'0,"3"-7"72"0,5 3-7 16,8 0-2-16,4 3-2 15,12 1-1-15,5 0 1 16,8 1-1-16,6 2 1 16,6-1 0-16,6 2 0 15,7 0-1-15,4 0 0 0,5 0-3 16,2 0-12-16,3 0-18 15,-1 0-5-15,3 0 21 16,-2 2-22-16</inkml:trace>
  <inkml:trace contextRef="#ctx0" brushRef="#br0" timeOffset="2281.1963">5909 6134 61 0,'11'-1'12'15,"7"-7"6"-15,-4-1 4 16,6 2-8-16,4 0-5 16,3 1-4-16,3-1-3 0,2 1 1 15,4 1-3-15,5 0 2 16,-2 0-1-16,5 2-1 15,-1-3 0-15,4 1 1 16,1-1-1-16,3 3 0 16,-1-3 2-16,2 0-2 15,3 2 0-15,3-4 0 16,1 3 1-16,2 0 0 0,4-2-1 16,1-1 0-16,-1 3 1 15,-2-2-2-15,-1 2 2 16,-4-1 0-16,0 1-1 15,-9 0 0-15,-2 1 1 16,-3 0-2-16,-5 3 2 0,-3-1-1 16,-4 2 1-16,-3 0-1 15,-5 0 0-15,-7 0 0 16,0 3 0-16,-9 1 1 16,-2 3-4-16,-6-2-5 0,0-1-21 15,-13 0 2-15,-5 0 23 16,1-3-24-16</inkml:trace>
  <inkml:trace contextRef="#ctx0" brushRef="#br0" timeOffset="2749.9108">6430 6002 46 0,'-13'0'15'0,"6"0"-10"0,2 0 0 15,0 0-2-15,5 0-2 16,0 0-3-16,0 0-1 15,8 3 4-15,9 5 9 16,2-1-2-16,8 0 2 16,5 2-5-16,4 0 0 0,6 1 0 15,4 0-2-15,5-4 2 16,3 0 1-16,7 0 4 16,5-3 0-16,1-1 10 15,2-4-3-15,1 2-7 16,3 0 0-16,-2 0 0 15,1-3-5-15,-2-2-1 0,-2 2-2 16,0 1-1-16,0 2 1 16,-5 0 0-16,-2 0-2 15,-3 4 0-15,-6 7 3 16,-1 6-2-16,-10 6-7 0,-4 2-47 16,-11 2-30-16</inkml:trace>
  <inkml:trace contextRef="#ctx0" brushRef="#br0" timeOffset="6999.6093">14006 6096 105 0,'5'-8'21'16,"2"-2"-3"-16,-2 0 4 15,3 1-6-15,3 0-7 16,-1 2-5-16,3-2 2 16,1 4-1-16,3-1-1 0,2 1-1 15,6 2-3-15,1 1 0 16,4 0 0-16,1 0 2 16,5 2-2-16,1 0-1 15,7 0 3-15,2 0-2 16,3 0-1-16,3-2 3 15,0 2-2-15,5 0 1 0,-4 0 0 16,4 0 0-16,-2 0-1 16,3 0 0-16,3 0 0 15,0 0 0-15,0 0 1 16,2 0-1-16,1 0 1 0,2 0-1 16,-2 0-1-16,3 2 2 15,-1 0-1-15,0-2 1 16,2 4-1-16,0-4 1 15,3 3-1-15,2-1 0 16,1-1 0-16,0 1 2 16,-3 0-2-16,5 0-2 15,-1 0 5-15,-1-2-4 0,1 0 2 16,-2 2 0-16,0-2 2 16,0 0-3-16,1 0 1 15,-2 2 1-15,-2-2 0 16,-1 0-3-16,0 0 3 15,-2 0-1-15,-1-2-1 0,-3-2-1 16,0-2 9-16,-4 3-6 16,4 0-1-16,-6-1 1 15,1-3-2-15,-2 3 0 16,0-1 1-16,-1-1-1 0,-5 1 0 16,0-2 0-16,-6 3 3 15,0-1-3-15,-4 0 1 16,-2-1-1-16,-4 3 1 15,-2-1-1-15,-5 3 1 16,-3-2-1-16,-2 2-1 16,-3-1 2-16,1 2-1 0,-5 0 1 15,2 0-2-15,-3 0 1 16,1 0 0-16,-3 0 0 16,-2 0 0-16,2 0 0 15,-4 0 1-15,1 0-2 16,0 0 1-16,-1 0 1 0,-1 0-3 15,0 0 3-15,0 0-2 16,2 2 0-16,0-1 2 16,0-1-1-16,2 3 0 15,3-2 1-15,1-1-1 16,2 2 0-16,3 0 0 0,1-1 1 16,1-1-1-16,2 0 0 15,1 0 1-15,0 0-1 16,-4 0 1-16,1 0 0 15,0 0 2-15,-7 0 0 16,2-1 1-16,-3-3-1 16,-1 3 0-16,-2-2 1 0,-1 0-2 15,0-1 2-15,-2 1 0 16,-1-1 2-16,-1 1-2 16,-1-1 4-16,1 0-1 15,-1-1 0-15,2-2-2 16,-2 0 0-16,1 0-5 0,0 0-1 15,-1-2 1-15,0 2 3 16,0-6 2-16,-1 4-5 16,-1-2 2-16,1 1-1 15,0-3-1-15,-2-3 0 0,0 4 1 16,1-4-1-16,-3 1 0 16,2-2 0-16,-2 0 0 15,0-1 0-15,0 1 1 16,0-1 0-16,0-2 0 15,0 1-1-15,0-2 0 16,-2 1 0-16,-1-2 0 0,1 3 0 16,0-1 1-16,1 1-1 15,-4-1-1-15,2 0 2 16,-1 3-1-16,-1-1 0 16,1 0-3-16,-1-2 1 15,-3 2 2-15,3 0-2 16,-2-1 3-16,-2 1-4 0,0 2 4 15,-2 2 0-15,-1 1-2 16,-3-1 0-16,0 3-2 16,-7-1 3-16,0 0 0 15,-5 3 0-15,-4-1 0 0,1 3 0 16,-6-1 2-16,0-1-4 16,-5 2 2-16,-2 1 0 15,0 1-1-15,-1 0 1 16,-5-1 0-16,1 2 0 15,-1 1-1-15,-5-1 0 16,0 3 1-16,-1-1 0 0,-1 0 1 16,-5 0-2-16,0 2 1 15,-2 0 1-15,-3 0-2 16,0 0 1-16,-2 0 0 16,0 0 0-16,0 0 0 15,-2 4-9-15,0-1 10 0,0 1-1 16,-5-3 1-16,1 3-1 15,4-1 1-15,-6 2-2 16,3-1 2-16,-4-1-2 16,-1 0 1-16,5 0 2 0,0 3-2 15,0-2 0-15,2-1 0 16,-2 1 0-16,3-1-1 16,-1 1 2-16,-3-1-1 15,2-1 2-15,-4 1-4 16,3-1 4-16,3 2-4 15,-4 0 4-15,4-1-2 16,-5 1-2-16,1-1 2 0,-1 1-1 16,-1-1 1-16,3 1-1 15,-2 0-1-15,4 2 3 16,3-2-3-16,2 0 2 16,3-1-2-16,4 1-2 15,1 0 1-15,2-1 1 0,0 1-1 16,5-3 1-16,-1 2 1 15,4 1 0-15,2 0 1 16,4 2 1-16,3-3-2 16,2 2 0-16,3 2 0 0,0-1 2 15,1 0-1-15,6 0-1 16,2 3 2-16,1-1-1 16,4 2-1-16,-1 1 0 15,6-2 0-15,0 7 0 16,3-5-1-16,-1 4 1 0,0-1 1 15,5 1-5-15,0 1 4 16,3 3 0-16,-1 3 0 16,3 1 0-16,-2 4 1 15,1-2 1-15,1 6-1 16,-4 1 1-16,2 1-1 0,2-1-1 16,-1 1 1-1,4 0-1-15,0-2 0 0,0-1 0 16,0-1 1-16,7-3 1 15,2 1-1-15,2 0 2 16,3 0-2-16,1-1 1 0,3 3-2 16,3 0 2-16,3 1 1 15,5 2-1-15,5 0 3 16,3 0-6-16,3 1-7 16,7-5-63-16</inkml:trace>
  <inkml:trace contextRef="#ctx0" brushRef="#br0" timeOffset="15781.2057">6076 7504 257 0,'-4'-11'3'16,"-1"2"1"-16,5 0 0 0,0 2-2 16,0 3 2-16,0 1-4 15,0 1-1-15,2 0 1 16,5 2 2-16,2 0-2 16,7 0 0-16,-1 0 1 15,6 4-2-15,2-1-7 0,3 1 11 16,4 0-2-16,-1-1-2 15,5 1 1-15,2-1 2 16,5 1-1-16,4-2-6 16,1 1 8-16,7 1-4 15,1 0 0-15,5-1 2 16,1 2 0-16,4 1-1 16,2-1 1-16,4 1-1 0,4-1-2 15,0-2 2-15,2 1-2 16,2-4 3-16,3 0-2 15,1 0-2-15,3-2 6 0,-1-5-1 16,1-2 2-16,-3-2-3 16,-1 1 2-16,-6 1 5 15,-1 0 3-15,-6 2-1 16,-3-1 3-16,-2 3-7 16,-7 3-1-16,-4 1-4 0,-4 1 0 15,-11 8-1 1,-9 9-1-16,-17-5-56 0,-11 1-101 15</inkml:trace>
  <inkml:trace contextRef="#ctx0" brushRef="#br0" timeOffset="19046.822">11763 7322 347 0,'5'-13'-7'0,"2"-1"8"0,3 2 0 15,-1 4-3-15,3 3 1 16,1 0 6-16,3 3-5 16,2 0-1-16,2 0 11 15,1 2-9-15,4 0-1 16,2 0-6-16,4 0 4 15,3 4 5-15,5 0-5 0,5-1-2 16,7-1 9-16,2 0 0 16,8-1-4-16,3 3 5 15,4 2-8-15,5-3 1 16,5 2 3-16,2 1 3 16,4-1-8-16,5 2 5 0,3 0-1 15,-1-3-1-15,1-1-1 16,0 3 3-16,-4-4-1 15,2-2-2-15,-2 0 2 16,-5 0 1-16,-2 0-1 16,-3 0-1-16,-6-4 0 15,-8 0 0-15,-3 3 1 0,-8 1 0 16,-9 0-2-16,-4 0 2 16,-6 0 0-16,-7 0-3 15,-7 1-10-15,-6 5-16 16,-8-1-31-16,-6-1-25 15,-2-1-4-15</inkml:trace>
  <inkml:trace contextRef="#ctx0" brushRef="#br0" timeOffset="19562.5552">12221 7486 326 0,'0'-11'8'16,"4"0"-2"-16,1 3 0 16,8-1-4-16,-3 3 0 0,6 1-7 15,6 0 5-15,3 3-2 16,4-2-2-16,5 1-31 15,3 1 2-15,7-4 6 16,4 5 18-16,6-3-3 0,4 1 10 16,5-1 3-16,6-1 1 15,3-1-2-15,6-1 14 16,3 2 10-16,1 0 1 16,2-1-8-16,4 1-6 15,-1 1-2-15,0 2-3 0,1 1-3 16,0 1-2-16,0 0 0 15,-5 0-1-15,-8 0 0 16,-5 3-26-16,-11 1-82 16</inkml:trace>
  <inkml:trace contextRef="#ctx0" brushRef="#br0" timeOffset="25593.4837">2858 9369 135 0,'18'-19'8'0,"0"-2"7"16,7-7 3-16,4 5-3 15,2-7-1-15,-1 0 2 16,3-2 22-16,1 0-18 16,-2 2-4-16,0 1-9 0,-3 1 1 15,-2 0-3-15,-2 6-2 16,-4 0-1-16,-1 6-1 16,-4-2 1-16,1 6-1 15,-2 1 0-15,-3 2-2 16,-5 4 1-16,-2 1 2 15,-5 4-10-15,0 0-13 0,-14 11-20 16,-13 7 33-16,-9 7-16 16,-13 8 17-16,-14 12 1 15,-15 5-2-15,-12 4-39 16</inkml:trace>
  <inkml:trace contextRef="#ctx0" brushRef="#br0" timeOffset="29296.3677">4533 10021 163 0,'6'0'22'16,"2"0"-14"-16,0 0-1 0,3 0 0 15,-2 0-3-15,2 2 1 16,-3-1-3-16,6 3-1 16,-6-1 1-16,3-1 0 15,2 2 1-15,-3-2 0 16,4-1 2-16,3 3-2 15,-2-2 2-15,7-1-2 0,-2 1 0 16,4-2-2-16,-1 2 0 16,2 0 0-16,0-2-1 15,1 2 3-15,1-1-3 16,0 1 0-16,3 0 0 0,-2 1 1 16,3 1 0-16,2 2 13 15,-3 0-14-15,3 0 1 16,-1 1-2-16,0-2-13 15,2 3 14-15,2-5-12 16,-2 2 16-16,3-1-3 16,5 0 0-16,1-4-1 0,2 3 1 15,0-3 2-15,4 2-1 16,-1-2-1-16,1 0 2 16,2 0 11-16,0 0-13 15,-1 0-1-15,2 0 1 16,0 0-1-16,-1 0 0 15,0 0 0-15,0 0 0 0,1 0 0 16,-2 0 1-16,1 0 0 16,-1 0 2-16,0 0 4 15,0 0 2-15,3 2-4 16,-2-1 0-16,0 1-2 0,1 2-1 16,-2-3 0-16,1 1-1 15,-2 0-1-15,0-2 0 16,0 0 1-16,-3 0 0 15,1 0 0-15,-6 0 0 16,0 0 1-16,-1 0 2 0,-4-2-1 16,0 2 0-16,-4-2 1 15,-3 1 0-15,2-3-3 16,-4 1 1-16,-5-1-2 16,2 1 1-16,-6 1 0 15,0-2 0-15,-2 2 0 16,-2 2-1-16,-1 0-1 0,-8 4-3 15,-5 0-84-15,-5-4-165 16</inkml:trace>
  <inkml:trace contextRef="#ctx0" brushRef="#br0" timeOffset="31343.5649">10940 10293 165 0,'-3'0'1'0,"3"-5"7"15,0-4-2-15,0 0 1 0,0-1-1 16,0-1-1-16,0 0 0 16,2-1 0-16,-1 1 4 15,-1-1 16-15,2 3-21 16,0 0 1-16,-2 2-2 15,2 0-2-15,-1 3 0 16,4 0-3-16,0 1-7 0,2 1 9 16,3 2-22-16,4 0 15 15,3 0 7-15,3 0-2 16,5 5 3-16,4 1 0 16,3-1-4-16,6 2 0 15,3 0 3-15,8-1 3 16,5-1-6-16,9 1 0 0,5 0-4 15,5 0 14-15,8 1-7 16,2-2 1-16,1 2 0 16,4-1 0-16,-2-2 2 15,4 1-5-15,-2-3 4 16,2-2-1-16,0 0 7 0,3 0 13 16,-1 0-16-16,1 0-2 15,-3 0 1-15,5 0-2 16,-7-2 0-16,-4 0-2 15,-3 2 1-15,-8 0-3 16,-8 0 4-16,-4 0-2 0,-9 2 1 16,-3 7-2-16,-6-1-40 15,-9 0-50-15</inkml:trace>
  <inkml:trace contextRef="#ctx0" brushRef="#br0" timeOffset="37609.1756">15665 10105 181 0,'13'-11'22'16,"3"0"-8"-16,0-1-4 15,6 2 0-15,3 0-4 16,1 1-3-16,6 2-1 0,0-2-1 16,5 2 0-16,3 1-1 15,2 1 0-15,4 0 1 16,0-3 1-16,5 3-1 15,1 2 0-15,1-5 0 16,6 5-1-16,2 0 2 16,2-1-1-16,5 2-1 0,0 0 1 15,1-1 0-15,-1 3 0 16,5 0 1-16,-2 0-2 16,-4 0 0-16,1 0 1 15,-7 0 3-15,-4 0 0 16,-6 0-1-16,-8 0-1 0,-8 5-1 15,-6 2 1-15,-9-2-1 16,-8 5-1-16,-4-2-1 16,-1 3 1-16,-3-2 2 15,-4 2-1-15,2 1-23 0,-2 1-2 16,0-6-49-16</inkml:trace>
  <inkml:trace contextRef="#ctx0" brushRef="#br0" timeOffset="39327.7893">18574 10035 231 0,'-5'-12'17'0,"3"-3"-12"15,0-1-3-15,2 3 1 0,0 3 0 16,0-1 5-16,2 0 15 16,7 3-17-16,4-2 1 15,4 4-2-15,3-2-8 16,7 3 5-16,4 3-1 16,3 1-1-16,5 1 1 0,4 0-1 15,4 0-1-15,-3 0 2 16,7 1-1-16,2 3 2 15,-4 1-1-15,5 1-3 16,2-1 3-16,-2 2-2 0,6-2 1 16,1 4 0-16,1-2-1 15,5-1 2-15,3 1-2 16,1-2-1-16,2 0 3 16,0 1 0-16,1-1-5 15,-1 0 7-15,0 1-2 16,5 1 0-16,-3-3-1 15,1 1 0-15,4 1 0 0,1-3 1 16,1 2 0-16,0-1-2 16,-3 1 1-16,1-1 1 15,0 1-2-15,1-1 3 16,-1 1-2-16,1-2-1 16,2 1 2-16,-3 0-2 0,7-2 1 15,-6 1 1-15,3-1-2 16,0 0 2-16,-1-1-1 15,5 1 0-15,-4 2 0 16,2-3 0-16,1 3 1 0,-3-2-1 16,0 0 0-16,1 1 0 15,-4-1 0-15,-1 0 1 16,1 0-2-16,0 1 1 16,0-1 1-16,-2 3-1 15,-2-1 0-15,-1 0 0 0,-3-2-1 16,-5 1 2-16,1-1-2 15,-1-1 3-15,-5 1-2 16,0 0 0-16,-4 0 1 16,0-2 0-16,-3 0 0 15,-6 0 1-15,-3 0 0 16,-8 0-1-16,-3 0 1 16,-4 0 0-16,-3 0 1 0,-4 0 0 15,1 0-1-15,1 0 8 16,-2-2-5-16,-1 0-3 15,2-1 0-15,2 1 0 0,-2-1-1 16,1-1 2-16,2 0-3 16,-1-1 0-16,3 0 1 15,-2 1 0-15,1-1 0 16,4 1 1-16,4 1-2 16,4-3 1-16,6 2-1 15,3-1 0-15,3 2 1 16,0-3 0-16,4 1-1 0,1-2 0 15,2 1 0-15,6-2 1 16,1 0-1-16,3 0 0 16,9 0 1-16,-1-1-1 15,5 0 0-15,2 2 0 16,2-4 0-16,2 6 0 0,0 0 0 16,-2 1 1-16,4 1-2 15,-7 3 1-15,0 0-2 16,-6 0 4-16,-7 3-1 15,-6 5 0-15,-10 2-1 0,-7 4 0 16,-10 2-21-16,-12 4-34 16,-10-4-30-16</inkml:trace>
  <inkml:trace contextRef="#ctx0" brushRef="#br0" timeOffset="42765.2541">6232 11514 246 0,'-12'-17'18'0,"1"1"-17"15,-2 4 1-15,3 0-1 0,3 2-1 16,1 2 1-16,0-1-1 16,3 0-1-16,-1 2 2 15,1 2-2-15,3 1-3 16,-2 0 2-16,2 0 0 0,0 1-7 15,0-2-5-15,5 3 17 16,2-2-2-16,0 1 0 16,3 1 0-16,0 2-1 15,1 0 1-15,4 0-1 16,-1 0 0-16,4 0 1 16,2 2-1-16,3-1-1 0,4 1 0 15,5 0 2-15,0-2 2 16,5 0 1-16,-1 0 2 15,3 0-2-15,0 0-1 16,5 0 0-16,2 0-1 0,0 0-2 16,2 0 1-16,0-4 0 15,2-2 0-15,-1-4 0 16,-2 0 0-16,-2-1 10 16,-3-2 4-16,0 3 3 15,-4 1-10-15,-6 4-6 0,-3-1 0 16,-6 3-1-16,-7 3 0 15,-3-2-1-15,-4 2 1 16,-6 0-1-16,-1 0-1 16,-2 0-3-16,0 0-3 15,-9 2 11-15,-6 3 1 16,-4 1-3-16,-2 2 0 0,-7 0-1 16,-4 0 0-16,-4 1 1 15,-3 2-1-15,-3 0 0 16,0 1 0-16,-4 3-1 15,0-3 1-15,-3 0-1 16,3 3 1-16,-3-3-2 0,5 1 1 16,-5-1 1-1,4 2-1-15,2-1-1 0,-2 3 2 16,8-4-1-16,-2 7-2 16,5-6-52-16,2 2 7 15,5-5-19-15</inkml:trace>
  <inkml:trace contextRef="#ctx0" brushRef="#br0" timeOffset="45031.1349">11325 11474 188 0,'-2'0'15'15,"2"0"1"-15,0 0-12 0,0 0 2 16,0-2-1-16,6 2-2 16,4 0 0-16,5 0 0 15,6 0 0-15,2 0-2 16,4 0 0-16,6 0 0 15,1 4 0-15,5 0 2 0,-1-1-2 16,3 3 0-16,2-1 0 16,3 0 1-16,0 3-2 15,6-1 1-15,4 0 1 16,2-2-2-16,3 2 0 16,3-1 0-16,4-1 3 15,2-3-2-15,4 1 1 0,-1-1-1 16,3 0 0-16,-1-1 0 15,0-1 1-15,3 3 0 16,0-3-2-16,5 0 1 16,0 0 0-16,2 0 0 15,-1-3 3-15,-1-2-4 16,5 2 1-16,-4-2-1 0,3-1 2 16,3 2-3-16,0-3 0 15,2 4 2-15,-2-1 0 16,-2 1-2-16,2-1 1 0,-4 1 2 15,-1 1-3-15,-3 0-2 16,2-2 6-16,1 2-3 16,-3 1 1-16,-1-3-1 15,-3 1 0-15,0-1 0 16,-2 0 0-16,-4 1 0 0,1-3 1 16,-5 1-2-1,1 0 2-15,-3 0-1 0,-5-1 0 16,-3 1 1-16,-1 0-1 15,-5-1 15-15,-3 1-14 16,-5-1-1-16,-2 1 1 16,-3 0-1-16,-5 1 0 15,0-1 1-15,-5 1 0 0,0 0-2 16,-2 3 1-16,-2-1 0 16,-2 2 0-16,2 0-6 15,-3 0-22-15,2 0-12 16,-2 0-38-16</inkml:trace>
  <inkml:trace contextRef="#ctx0" brushRef="#br0" timeOffset="46234.7193">17357 11422 198 0,'7'-1'15'0,"2"-6"-8"16,-1 2-5-16,4 1 0 16,0 0 1-16,3 0-1 0,4-1 0 15,3 2-2-15,5-1 0 16,5 0 1-16,4 3 1 15,7-1-2-15,2 2 2 16,9 0-1-16,-2 0-1 16,5 0 0-16,2 0 0 0,4 0 1 15,2 0-1-15,3 0 0 16,6 0 0-16,3 0 2 16,4 0-2-16,5 0 0 15,6 0 0-15,1 0 0 16,8 0 0-16,2-2-2 15,7 2 2-15,-1-1 2 0,-2-1-2 16,1-2-2-16,-1 0 2 16,-3-1 2-16,3 0-2 15,0-1 0-15,1 1 1 16,3 2-1-16,0-3 0 16,5 2 1-16,-4 1 0 0,3 0 0 15,2 1 0-15,-3-2 1 16,-4 2-1-16,2 0 0 15,-6 2 0-15,0 0-1 16,-4 0 1-16,-3 0-1 16,-2-1 0-16,-6-1 2 15,1 0-2-15,-4-1 0 0,0 1 0 16,-2-4 7-16,1 5 1 16,-4-3 5-16,-1 1-1 15,-5-1-6-15,-9 0-5 16,-3 1 1-16,-4-1 0 15,-7 1-1-15,-4 1 0 0,0-1 0 16,-9 3 2-16,-5 0-2 16,-5 0 0-16,-9 1 0 15,-9 8-1-15,-13 0-10 16,-3 0-69-16,-23-7-68 16</inkml:trace>
  <inkml:trace contextRef="#ctx0" brushRef="#br0" timeOffset="48781.4039">9262 12375 128 0,'19'0'-2'16,"-1"-7"11"-16,4 3-3 16,-1-1 1-16,4 1-1 15,1 1 7-15,1-1-6 16,0-1 0-16,2-1 3 0,-1 1 2 15,-1 0 22-15,1 1-24 16,-1-1-2-16,6 1 6 16,1 1-7-16,4-3-11 15,0 3 8-15,8-1-2 16,1 0-1-16,2 1 1 16,2-1-1-16,3 1 0 0,2-1-1 15,4-1 0-15,-3 0 1 16,2 1 0-16,0-1 2 15,2 1-1-15,3-1 7 16,4 0-8-16,0-2 2 16,5-1 0-16,1 1-2 15,1 0-1-15,-2 0 4 0,3 0-3 16,1 0 1-16,-1 0-2 16,-1 1 1-16,1 1-2 15,1 1 2-15,0-1-1 0,0 0 0 16,1 0 1-16,-3 0-1 15,1 2 0-15,-5-2 0 16,1 1 0-16,0 1 1 16,-2 1-1-16,2-1 0 15,-2-2 0-15,0 2 0 16,-4 1 1-16,4-3-1 16,-5 0 0-16,-3 0 0 0,1-1 1 15,-5 2-1-15,1 1 1 16,-3-1 0-16,3 2 1 15,-5 1-4-15,-2-1 4 16,4 2-1-16,-4-2 0 16,4 2-1-16,-3 0 1 15,-1 0-1-15,-1 0-2 0,-5 0 5 16,-2 0 0-16,-3 2-8 16,-4 4 10-16,-1 2-7 15,-4 4 2-15,-4-3 2 0,-3 3-30 16,-9 0-34-16,-3-4-26 15</inkml:trace>
  <inkml:trace contextRef="#ctx0" brushRef="#br0" timeOffset="49453.2766">12605 12230 260 0,'20'-10'4'0,"0"-1"3"15,4-1-3-15,4 5-1 0,2-1 0 16,4 1-1-16,0-2 0 16,6 4-2-16,0-1 1 15,5 1-2-15,1-1 2 16,3 2 0-16,2 0-1 15,4 1 0-15,-1 0 0 16,3 3 1-16,-2-1-1 16,6 1 3-16,-1 0-7 0,1 0 6 15,1 0 1-15,6-2-6 16,-4 0 6-16,3 2 0 16,-1-2-3-16,-2 2 0 0,3 0 0 15,-5-1 2-15,3 1-2 16,-2-2 0-16,0 0 0 15,-2 0 0-15,-2 1 1 16,2-3-1-16,-5 1-1 16,-2-1 2-16,-2 0 1 15,0 2-2-15,-3-2 0 0,-5 1 1 16,0 0-1-16,-5 0 0 16,-3 1 1-16,-6 1-1 15,1 1 0-15,-9 0 1 16,-3 0-2-16,-6 0 0 15,-4 4-13-15,-6 3-9 0,-3 0-40 16,-5 1-2 0,-12-5 6-16</inkml:trace>
  <inkml:trace contextRef="#ctx0" brushRef="#br0" timeOffset="49718.87">14337 12244 180 0,'10'0'5'0,"9"0"5"16,7-1-1-16,6-2-2 15,6-1 22-15,7 0-13 16,5 1-5-16,2-1-5 0,4-1-2 15,5 3-2-15,2-1 1 16,3 0-3-16,3 3 0 16,-1 0 1-16,2 0-1 15,-2 4-10-15,-2 0-76 16</inkml:trace>
  <inkml:trace contextRef="#ctx0" brushRef="#br0" timeOffset="51484.8429">18660 12222 180 0,'22'0'-15'15,"1"0"22"-15,7 0 3 16,4-2-1-16,5 0-4 16,4 2 3-16,2 0 1 0,5 0-3 15,2-2 1-15,2 2-5 16,1 0 1-16,4 0-3 15,1 0 1-15,9 4-1 16,0 3 3-16,6 0-4 16,8 2 1-16,5 0 1 0,2 1 0 15,4 1-1-15,4 0 0 16,4 2 1-16,5-1-2 0,2-1 2 0,6 3-1 16,4-1 0-16,3 1 0 31,0-2 1-31,7 1-1 15,2 1 2-15,4-2-2 0,1-1 1 0,2 3 1 0,2-3 1 32,3 0 1-32,-2-1 1 15,-1 3-4-15,3-1 1 16,-2 1-2-16,-1-3 1 0,2 3 1 0,-5-2-3 0,-1 0 2 31,0-2 0-31,-3 1 1 16,2-2-4-16,0-2 4 0,1 2 3 0,0-5 1 15,-2 1-3-15,2-3 3 16,-5 1-5-16,2-2 1 0,-2 0-2 16,-4 0 1-16,2 0-1 15,-1 0 1-15,0-3 3 16,-2-1-7-16,1-1 26 16,-3 1-20-16,0 2-3 15,-6-1 1-15,1 3 0 0,-5-2-1 16,-4 1 1-16,-4-3-2 15,-3 4 2-15,-5-4 0 16,-4 0-2-16,-10 3 3 16,-2-1-2-16,-9 0 2 15,-9 2-2-15,-12 0 1 16,-12 7-2-16,-13 3-3 0,-11-2-109 16</inkml:trace>
  <inkml:trace contextRef="#ctx0" brushRef="#br0" timeOffset="54625.6622">8662 13172 24 0,'21'-3'2'0,"0"-4"-4"16</inkml:trace>
  <inkml:trace contextRef="#ctx0" brushRef="#br0" timeOffset="55516.2372">8850 12893 184 0,'10'0'22'0,"0"0"-7"16,4-3-10-16,3 3-4 16,3 0 4-16,1 0-5 0,2 0 3 15,1 0 0-15,1 3-3 16,-1 2 4-16,2 0-2 16,4 0-2-16,-1 1 1 15,2-1-2-15,3-1 2 0,0 1-4 16,4 0 8-16,1-1-6 15,-1-1 4-15,4 1-2 16,-1 0 0-16,3-1 2 16,2 1-2-16,-4-2 0 15,7 3 0-15,-3-2 1 16,7 1-2-16,-1 0 2 0,1 0-1 16,1-3-1-16,2 3 2 15,-2-3-2-15,2 1 0 16,1 0 1-16,-1 0-1 15,1-1-1-15,-1-1 2 16,4 2 4-16,-3 0-3 16,2-2-3-16,3 2 3 0,-1-2-1 15,1 0-1-15,1 0 1 16,0 0-1-16,0 0 1 16,1 0 10-16,-3 0-5 0,2 0-4 15,0 0 0-15,0 0 1 16,-2 0-2-16,2 0 1 15,-2-2 0-15,2 2 3 16,-2-2 0-16,0 2-3 16,2-2 6-16,-4 2-6 15,-1 0 1-15,1 0-2 16,-2 0-1-16,-2 0 1 0,1 0-1 16,0 4 0-16,0-2 0 15,-2 0 1-15,-3 0-1 16,2-1 1-16,-1-1-2 15,0 2 2-15,0 0 0 16,-3 0-2-16,-3-1 2 0,1 1-1 16,-4 0-2-16,-2 0 5 15,-3-2-3-15,-2 3 2 16,-4-1-4-16,-3 1 2 16,-2 2 0-16,-2 0 0 0,-5 0-22 15,-5 0-36-15,-5-1 10 16,-1 0-25-16</inkml:trace>
  <inkml:trace contextRef="#ctx0" brushRef="#br0" timeOffset="55953.7251">12440 13007 189 0,'12'0'14'0,"3"-4"-12"16,4 1-2-16,3 1 2 15,5 0-2-15,2 0 1 16,1 0 0-16,3 0-1 16,4 2 1-16,1 0 0 0,7 0 1 15,1 0-1-15,5 0 1 16,1 0-2-16,6 2 2 16,-3 2-1-16,2-2-1 15,-1 1 0-15,0-1 2 16,-2 0-1-16,-1 0 1 0,0 1 2 15,-3 1-1-15,6-1 0 16,-4 2-5-16,2 1 2 16,0-1-1-16,2-1-43 15,-1-1-104-15</inkml:trace>
  <inkml:trace contextRef="#ctx0" brushRef="#br0" timeOffset="56766.1428">15211 13094 152 0,'0'-11'5'15,"0"0"1"-15,0 3 1 16,0-1 1-16,0 4-1 16,0-1 12-16,0 1-7 15,0 1-2-15,2 1-2 0,-1 1-2 16,3 0 0-16,-1 2-4 15,4-1-1-15,1 1-3 16,3 0 3-16,1 0-2 16,4 0 3-16,6 0-4 15,1 0 6-15,4 0-5 16,3 0 5-16,4 0-1 0,5 0-1 16,2 0-5-16,8 0 26 15,0 1-20-15,4 1 2 16,6-2-14-16,4 2 13 15,3 1-2-15,4-3-1 16,3 4-3-16,1-3 3 0,4 1-24 16,1 0 11-16,4 0 5 15,-2-1-4-15,4 2 1 16,5-3 10-16,0 1 2 16,0 1 2-16,-2 0-4 15,-2-2-1-15,6 0 4 0,-2 0 0 16,-3 0 6-16,4 0-4 15,3 0-1-15,-3 0-1 16,-2 2 0-16,-3 1-2 16,2-1 0-16,-9 1-1 15,0 1 1-15,-4-1 0 0,-1 2 6 16,-4-4 2-16,-4 4-30 16,-6 1 24-16,-5 1 16 15,-4 0-18-15,-10 4-23 16,-5-3-41-16,-6 0-58 15</inkml:trace>
  <inkml:trace contextRef="#ctx0" brushRef="#br0" timeOffset="61125.2335">6252 13959 73 0,'-12'-9'4'16,"-1"0"-2"-16,2-2-2 15,0 1 0-15,2 3-2 16,-1-3 2-16,1 4 0 0,-2-1 1 16,4-1-1-16,-2 3 2 15,4 0 20-15,-1-1 14 16,2 3-2-16,1-5-8 15,1 3-1-15,2 0-5 16,-2 1-9-16,2 1-1 0,-3 1 12 16,3-2-15-16,0 2-2 15,0 2-1-15,0-1-3 16,0 1 0-16,0 0 1 16,0 0 1-16,0 0-3 15,0 0-2-15,7 0 9 0,0 0-10 16,4 0-2-16,3 0 10 15,1 0-4-15,2 0-1 16,2 0 1-16,0 0 2 16,1 0-1-16,3 0-1 15,1 0 0-15,-1 0 0 0,4 0-1 16,1 0 0-16,1 0 0 16,0 0 0-16,0 0 0 15,3 0 0-15,0 0 2 16,2 0-2-16,-1 0 1 15,2 0-1-15,2 1 0 16,-1 1 0-16,1-2 1 0,3 2-1 16,3 0 1-16,2-2-1 15,2 0 0-15,1 2 0 16,4-2 1-16,1 0-2 16,0 0 2-16,-3 0 0 0,4 0-1 15,-4 0 2-15,4 0-2 16,-1 0 1-16,0 0-1 15,3 0 0-15,1-2 1 16,3 0-1-16,-1 0 1 16,-2 0-1-16,5 1 1 15,-3-3-1-15,-2 1 0 0,3-1 0 16,-2 2 0-16,1 1 2 16,-1-3-2-16,1 2 2 15,1 0-4-15,-3 0 2 16,1 0 2-16,-2 1-2 15,1-3 0-15,-2 1 0 0,-1 1 1 16,-1 0-1-16,1 1 0 16,-3-1 1-16,-2 2-2 15,-1 0 2-15,-1 0-2 16,-2 0 2-16,0 0-1 16,-2 2 0-16,-4 1 0 0,1 2 1 15,-6-1-1-15,2-3 0 16,-4 1 1-16,-1 0 1 15,-1 0 0-15,-3-2-1 16,0 0 1-16,-1 0 0 16,-2 2 0-16,-2-2-1 15,-2 0 0-15,-1 2 0 0,0-2-1 16,-3 0 0-16,-2 0-1 16,-2 0-27-16,-4 0-132 15</inkml:trace>
  <inkml:trace contextRef="#ctx0" brushRef="#br0" timeOffset="61578.3294">9123 13829 153 0,'0'0'24'0,"0"0"-23"16,2 1-7-16,6 1 11 15,2 0-1-15,2 0 2 16,5 2 1-16,2-3 1 0,3 3-2 15,0-2 2-15,5-1 0 16,2 3 0-16,1-1 3 16,4-1-3-16,4 2 0 15,3 0-3-15,2-3 14 16,2 1-15-16,2 0-2 0,1 0 4 16,4-1-2-16,-1 1 2 15,0-2 0-15,0 0-3 16,0 2-2-16,-2 0 0 15,2-1 1-15,-5 3-3 16,1 2 1-16,-2-3-1 16,-3 1-46-16,-1-4-71 0</inkml:trace>
  <inkml:trace contextRef="#ctx0" brushRef="#br0" timeOffset="62921.9861">11244 13845 254 0,'7'0'58'0,"1"-5"-52"16,2-1-3-16,2 1 1 16,3 1-4-16,3 2 1 0,2 1 1 15,2 1 0-15,-1 0-1 16,4 0-1-16,2 0 1 16,2 0-1-16,0 0 0 15,3 5 0-15,4 0 1 16,3-1-2-16,1 1 2 15,1-1-1-15,0-1 0 0,6 1 1 16,2-1-1-16,2-1 1 16,2 2-2-16,4 1 1 15,3-1 1-15,2 1-2 16,3 2 2-16,3 1-1 16,2-1 0-16,-1-1 0 15,-1 4 0-15,5 0 0 0,-1 1 0 16,5 0 0-16,3-3-2 15,2 3 3-15,2 2-1 16,6-1-1-16,-2 1-6 0,4-1-4 16,3-1 7-16,0 0 2 15,5-2-8-15,2-2 0 16,3 0 9-16,1-2-1 16,0-1 4-16,5-1-4 15,-1 1 13-15,5-2-7 16,-2 0 1-16,5 1-1 0,1-1-2 15,-4 1-2-15,2-1 1 16,-1 2 1-16,-3-1-2 16,3 1 0-16,-6-1 0 15,0-1 1-15,-1 0-1 16,-1-2 1-16,-4 2 2 16,1 0-3-16,-5 0 5 15,-3-2-2-15,-5 0 1 0,-4 1 2 16,-7-1-2-16,-6 0 0 15,-3 0 4-15,-3 2-6 16,-3-2 0-16,-3 0-1 16,-6 2 1-16,-4-2-2 0,-4 0 2 15,-4 1-2-15,-3-1 0 16,-7 0 0-16,-2 2 0 16,-6-2 0-16,0 0 0 15,-5 0 0-15,-2 0 3 16,-1 0-1-16,-3 0 3 15,-2 0-2-15,-1 0 3 0,-3 0-3 16,0 0 0-16,-5 0-2 16,2 0 0-16,-4 0 1 15,3 0-2-15,-2 2 0 16,-1 0 0-16,1 0 0 16,-1 1 0-16,1-1 0 0,-2 2 0 15,1 1 0-15,1 0-4 16,-1 1-33-16,2-1-9 15,0-1-48-15</inkml:trace>
  <inkml:trace contextRef="#ctx0" brushRef="#br0" timeOffset="64094.2579">18423 13939 255 0,'10'-2'12'0,"0"-5"9"15,-1-1-12-15,1 2-4 16,3 1-3-16,3 1-2 15,1 0 2-15,3 1-2 16,2 0 3-16,7 1-2 16,7 2-1-16,6-2 0 15,2 2 0-15,3 0 1 0,5 0 0 16,2 0-1-16,0 0 0 16,4 0 0-16,1 0 1 15,2 0-2-15,4 0 2 16,-1 0-1-16,6 0 0 15,4 0 1-15,-1 0-2 0,9-2 1 16,-2 1 0-16,4-3 1 16,-2 0-1-16,1 1 1 15,2-1 0-15,3 1-2 16,-3-1 2-16,-2-1-1 16,4-1 0-16,1 2 0 0,-3 3 1 15,-1-3-2-15,-2 1 2 16,1 3-2-16,0-2 2 15,-3 0-2-15,0 2 1 16,4 0 0-16,-5 0-1 16,2 0 2-16,-4 0-1 0,-5 0 0 15,-2 0 1-15,-4 0-2 16,0 0 1-16,-4 0 0 16,0 2-1-16,1 0 1 15,0-2 0-15,0 2 1 16,0-2-1-16,-4 0 0 0,0 0 0 31,-3 0 0-31,2 0 0 16,-1 0 0-16,1 0-1 15,0 0 2-15,3-2-2 16,5 0 2-16,-3 0-1 16,1 1 0-16,2-1 1 0,1 0-2 15,-3 0 2-15,1 0-2 16,-1 0 2-16,-3 2-1 15,1 0 1-15,-3 0-2 16,-3 0 2-16,-2 0-1 16,-6 0-1-16,-6 6 2 15,-3 3-2-15,-10-1 0 0,-7 2-55 16,-12-5-56-16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9T06:58:23.821"/>
    </inkml:context>
    <inkml:brush xml:id="br0">
      <inkml:brushProperty name="width" value="0.05292" units="cm"/>
      <inkml:brushProperty name="height" value="0.05292" units="cm"/>
      <inkml:brushProperty name="color" value="#FF0000"/>
    </inkml:brush>
  </inkml:definitions>
  <inkml:trace contextRef="#ctx0" brushRef="#br0">2989 5091 193 0,'0'0'8'0,"0"-2"0"0,0-2 0 16,4 0-6-16,3-1-2 15,6 0 7-15,-1 0-1 16,6-5 6-16,0 2 0 16,5-5 2-16,-3-1-5 0,1 0-2 15,-1-4 4-15,-3 2-2 16,-5 0 2-16,-1-2 4 15,-5 3 1-15,-3 5 0 16,-3 3-3-16,0 5-1 16,-20 2-12-16,-12 18 3 15,-17 16 1-15,-17 12-30 0,-24 11-55 16,-21 9-68-16</inkml:trace>
  <inkml:trace contextRef="#ctx0" brushRef="#br0" timeOffset="4484.2845">3897 5711 207 0,'-7'0'9'0,"6"0"9"16,-1 0 1-16,2 0 1 16,0 0-9-16,0 0-18 15,2 0 5-15,7 0 0 0,0 2 6 16,3 2-3-16,3 1-2 16,2 0 0-16,0-1 2 15,2-1-1-15,5-3-5 16,1 0 7-16,6 0 0 0,-3-7 4 15,6-3-3-15,0 0 0 16,2-2 1-16,3 1-4 16,-5-1-1-16,1-3 7 15,-2 3-5-15,-3 2 0 16,-4-3-3-16,-4 2 5 16,0 0-1-16,-5 3 6 0,-5-2 0 15,-3 7-1-15,-3-2 0 16,-5 3 3-16,-1 2 3 15,-1 0 1-15,-18 5-10 16,-9 17-1-16,-19 11-4 16,-20 17 3-16,-24 6-38 15,-24 5-130-15</inkml:trace>
  <inkml:trace contextRef="#ctx0" brushRef="#br0" timeOffset="8312.7281">6026 6778 170 0,'31'-10'4'0,"1"2"-6"0,5-1 4 16,1 4-1-16,3-1-1 16,-1 4 1-16,1-3-1 15,3 3 1-15,0 0-2 16,-1 1 2-16,2 1-3 15,-2-4-80-15</inkml:trace>
  <inkml:trace contextRef="#ctx0" brushRef="#br0" timeOffset="9281.4075">12151 6874 185 0,'-13'0'10'0,"5"-7"-7"16,-1-2 3-16,-1 2-5 15,3 2 2-15,0-3 2 16,2 5 2-16,2-1 1 16,-2 1 1-16,5 1-1 15,-2 2-6-15,2 0-4 16,0 0-6-16,8 0-1 0,6 5 4 16,6 2 9-16,7-1-2 15,7 1 4-15,9-2 0 16,4 2-2-16,6-3 0 15,5-3-2-15,3-1 0 16,4 0-1-16,-1 0 0 16,3 0 2-16,0-3 0 0,-3-1 0 15,-4 3-2-15,-6 1-1 16,-6 0 0-16,-9 5 0 16,-12 6-1-16,-14-1-29 15,-13-2-145-15</inkml:trace>
  <inkml:trace contextRef="#ctx0" brushRef="#br0" timeOffset="10406.3397">14461 6861 115 0,'8'0'8'0,"4"0"-4"16,3-3 6-16,1-1-2 15,4 3-1-15,4 1 0 16,3 0-5-16,2 0 4 16,5 0-5-16,1 0 1 0,6 3-1 15,5 1 0-15,2 1 1 16,9-2-1-16,3 1-1 15,4 0-3-15,4-2 6 16,5-1-7-16,-2-1 9 16,2 2-3-16,5 0-3 0,-1 1 4 15,2 1 0-15,6 0-3 16,-1-1 5-16,4 1-4 16,-2-2-7-16,4 1 16 15,-4-1-9-15,-2-2 0 0,-3 2 2 16,-1-2-1-16,-9 1 1 15,-3 1 1-15,-2 2 2 16,-6-3-3-16,-3 5 0 16,-8-2-4-16,-3 1 2 15,0 2 0-15,-10-1-1 16,-4 1 0-16,-9 0 0 0,-3 0-2 16,-4 2-9-16,-4-4-22 15,0 0-39-15</inkml:trace>
  <inkml:trace contextRef="#ctx0" brushRef="#br0" timeOffset="11437.5122">17841 6846 154 0,'0'0'2'0,"4"0"-9"0,9 1 8 15,4 3-2-15,7 1 1 16,8-1-1-16,4 1 6 15,7 2-2-15,4-3 2 16,5 3-3-16,6 0 2 16,3-1-5-16,3 1 1 15,6-2 1-15,6 0 3 0,4 3 3 16,7-1 0-16,6-6 0 16,5 3-1-16,7-1 0 15,-1-3-1-15,4 0 2 16,-1 0 5-16,7 0-2 15,-2 0-1-15,5 0 0 16,2-3-5-16,1 1-2 0,2 0 0 16,-1 1 1-16,-2-3-1 15,-1 2-1-15,-2 1 0 16,-2-3 0-16,-6 2-2 0,-6-2 4 16,-9 1 1-16,-8-2-3 15,-5 3 1-15,-9-2 1 16,-7 1-1-16,-7-1-1 15,-8 0 0-15,-10 3 0 16,-5-1-1-16,-7 2 1 16,-7 0-1-16,-4 0 0 15,-5 0 0-15,-4 0-1 0,-2 2 0 16,-1 1-12-16,-2 3-22 16,-1-1 17-16,4-1 3 15,-2 1 6-15,4 0 9 16,0 4-5-16,5-2-3 15,-4-1-15-15,3-5-109 16</inkml:trace>
  <inkml:trace contextRef="#ctx0" brushRef="#br0" timeOffset="12328.242">25703 7085 115 0,'-11'-7'1'0,"-3"-1"-11"0,-6 1-59 16</inkml:trace>
  <inkml:trace contextRef="#ctx0" brushRef="#br0" timeOffset="12812.5337">25218 6917 102 0,'-1'-6'4'0,"1"-1"14"16,0 2 6-16,6 2-7 16,7-1-13-16,8 0-2 15,7 2 9-15,2-1-8 16,8 1-4-16,2-1 5 15,4-1-2-15,2 2-1 0,3-2-1 16,5-1 4-16,6 2-4 16,4-1 1-16,4 1 1 15,6 1 1-15,7 0-3 16,2 0 0-16,7 2 2 16,1-1-3-16,6 1 4 15,3 0-1-15,1 0 0 0,3 0 0 16,2 0-3-16,2 0 6 15,1 1-4-15,5 5 0 16,1 1 0-16,-3 0 0 16,2 0-1-16,-3-2 1 15,0 1 0-15,-6-5 0 0,2 5 4 16,-5-4 3-16,-2 1-6 16,-9 3-1-16,-5 1-1 15,-9 1 0-15,-7 3 0 16,-11 0-7-16,-8 0-28 15,-12-8-138-15</inkml:trace>
  <inkml:trace contextRef="#ctx0" brushRef="#br0" timeOffset="14141.1418">7216 7561 162 0,'20'-7'-56'0,"4"-2"68"15,6-2-5-15,9 4-4 16,10 0 1-16,8 0 1 15,9 0-10-15,9 0 9 16,6-1 2-16,6 1 1 16,3 2-3-16,5-2-1 0,8 3-4 15,6-1 3-15,6-1 0 16,4 3-2-16,8-2-2 16,2 1 2-16,3-2-3 15,2 1 6-15,2 2 1 16,1-1-7-16,3-3 3 0,2-2 3 15,0 0-3-15,0-3 4 16,0-3-2-16,-4 1 7 16,-5-2-7-16,-2 0 0 15,-9 0-1-15,-9 0 1 16,-3 5 2-16,-14 6-7 0,-7 5 4 16,-13 0 2-16,-15 4-30 15</inkml:trace>
  <inkml:trace contextRef="#ctx0" brushRef="#br0" timeOffset="59171.6705">5229 11265 181 0,'-7'-10'9'0,"-1"-2"9"0,4-1 3 16,1 2-3-16,-1 4-7 16,1-2-4-16,-1 2-2 15,3 2 13-15,-1-1-15 16,2 2 3-16,0 1-3 15,-2 1 0-15,2 1-1 0,0 1-1 16,0 0-5-16,0 0-7 16,7 0 9-16,4 0 5 15,2 0 0-15,2 0 1 16,6 0-5-16,-2 1 1 16,4 1 2-16,1 1-1 0,5 1-1 15,-1 0 1-15,6 0-3 16,4-3 1-16,1 1 1 15,7 0 4-15,-2-2-3 16,3 1 0-16,3-1 0 16,4 0-4-16,0 0 2 15,4 0 4-15,3 0-4 0,3 0 2 16,4 0 1-16,2 0 1 16,8 0 1-16,2-3-4 15,1 0 1-15,6 1 1 16,-3 0-2-16,3-2 3 15,1 2-3-15,1 0 4 0,0 1-4 16,1-1 1-16,2 0 1 16,0-1-1-16,-1-1 2 15,2 1 2-15,-1 1-2 16,3-2 1-16,0 2-2 16,0 2 0-16,2-1 1 0,-3 1 0 15,-1-2-2-15,-2 2 0 16,-1 0 0-16,-2 0 1 15,-1 0 3-15,-2-2-4 16,-5 0 1-16,-4 0 1 16,-8-3-1-16,-2 0 0 15,-3 1 2-15,-7-3-2 0,-4 2 0 16,-2 0-1-16,-5-2 1 16,-4 1-1-16,-7 2 0 15,-5 2 1-15,-6 2-4 16,-9 0-40-16,-9 0-78 0</inkml:trace>
  <inkml:trace contextRef="#ctx0" brushRef="#br0" timeOffset="60874.6661">16718 11360 151 0,'-7'2'25'0,"2"-2"-16"16,2 0-4-16,-1 0-3 15,4 0-2-15,0 2-5 0,0-1-3 16,0 1 6-16,5 2 3 15,9 1 2-15,-1-1 0 16,8 1 2-16,6 2-3 16,1-2 7-16,8 1-4 15,3 0 0-15,7-1 2 0,5-2-2 16,3 1-1-16,6-1 1 16,2-1 0-16,8 2-1 15,4-3 2-15,7 1-1 16,2 0 0-16,5-2 0 15,5 0-2-15,6 0 2 0,7 0 1 16,3 0 0-16,8 0-3 16,3-2 2-16,6-3-2 15,1-1 2-15,2-1-12 16,5 2 33-16,-1-2-18 16,1 0 3-16,-1 0 0 0,-2 1-4 15,-2 1-1-15,-3-2 0 16,-6 1-1-16,-3 1-3 15,-6 0 1-15,-4-1-3 16,-7-1 1-16,-12 2 0 16,-7-1-2-16,-4 1 2 15,-13 4 0-15,-11-1-1 0,-12 2-3 16,-11 0-56-16,-15 0-98 16</inkml:trace>
  <inkml:trace contextRef="#ctx0" brushRef="#br0" timeOffset="72468.6015">8951 10411 205 0,'0'-1'9'0,"0"-3"-1"16,0 2-3-16,2 0-1 16,-2 0-3-16,5 1 1 15,2 1-8-15,0 0 6 0,5-2 3 16,3 1-3-16,2 1 1 15,0 0-2-15,5 0 2 16,3 0-2-16,2 0 1 16,4 0 0-16,1 0-4 15,6 0 3-15,-1 0 2 0,5 0 0 16,1 0-2-16,6 0 5 16,-1 0-4-16,6 3 0 15,3 0 0-15,3 1 0 16,4 0 1-16,3-1-4 15,4 1 5-15,3-3-2 16,5 3 0-16,0-1 3 0,1 1-5 16,5 0 2-16,1-2 2 15,4-1 0-15,0 1-6 16,-2 0 0-16,6 0 4 16,-7-2 0-16,3 0 6 15,0 0-5-15,-2 0 1 0,2 0 2 16,-1 0-2-16,3 0 2 15,3 0-3-15,0-6 5 16,-1 3-9-16,-3-6 5 16,-4 2-1-16,-3 0 10 15,-5-4-23-15,-5 2 20 16,-4 0-7-16,-4 0 8 0,-2-2 20 16,-4 5-24-16,-3-3-3 15,-6 1 0-15,-5 1-2 16,-5 2 0-16,-4 1 1 15,-5 2-4-15,-9 2 3 16,-5 0-24-16,-6 0-14 0,-7 0-30 16,-5 4-15-16</inkml:trace>
  <inkml:trace contextRef="#ctx0" brushRef="#br0" timeOffset="73359.1995">9245 10442 67 0,'29'0'7'0,"3"1"0"0,1 2 4 16,4 1-9-16,3 2 0 15,1-1-2-15,2 1 0 16</inkml:trace>
  <inkml:trace contextRef="#ctx0" brushRef="#br0" timeOffset="75405.8949">28098 7707 256 0,'-2'-7'4'15,"2"0"4"-15,0-2 9 0,0 2 11 16,0 0-8-16,0 1-2 16,0 1-5-16,0 0 0 15,2 1-8-15,3 4 5 16,-4 0-13-16,4 0-7 15,1 4 9-15,2 8 0 16,6 6 0-16,1 5-1 0,4 6 1 16,-4 3 0-16,7 3-1 15,-5 5 2-15,3-1-1 16,-1-1 2-16,-2-5-2 16,2-4 0-16,-2-7-4 15,1-2 3-15,-1-11-2 0,0-3 2 16,0-6 2-16,2 0 11 15,-1-6-4-15,4-7-2 16,-1-9-2-16,5-1 2 16,-5-2-2-16,3 0-1 15,-3 2 0-15,1 1-1 0,-6 8-1 16,0 6 2-16,1 4-2 16,-5 4-5-16,0 4 0 15,1 9 1-15,3 1-3 16,-1 4 6-16,2 0 3 15,7-3-2-15,-1 3 0 0,9-4-1 16,2-4 7-16,0-6-7 16,2-3 2-16,3-1-38 15,-5-5-28-15,-4-11-12 16,-5-7 73-16,-5-8 2 16,-7-6 17-16,-10-7 0 15,-3-5 19-15,0-1-21 0,-8 3 3 16,-6 2 1-16,-6 5 3 15,-2 7-4-15,-5 4-5 16,-6 11-8-16,-2 4-3 16,6 7-1-16,-6 3 1 15,4 4 1-15,9 0-2 0,3 6 0 16,5 3-5-16,6-1-15 16,8 2-35-16,0-5 12 15,15-2-1-15,11-3-18 16</inkml:trace>
  <inkml:trace contextRef="#ctx0" brushRef="#br0" timeOffset="75921.4685">29099 7438 124 0,'12'-6'77'16,"-1"3"-50"-16,0 3-23 16,-3 2-7-16,2 14 0 0,-1 3-3 15,1 6 5-15,2 8-1 16,-4 4 2-16,3 0 1 15,0 1 2-15,0-4-3 16,3-1 1-16,0-8 0 16,0-5-2-16,1-7 1 15,1-4-1-15,1-5-4 0,2-3-3 16,2-1-2-16,3 0-10 16,-2-1-5-16,2-5 23 15,-4 1 5-15,-3-4-1 16,-5 7 7-16,-1-2 11 0,-3 4 6 15,-2 0-1-15,0 0-17 16,-1 6-11-16,4 8 4 16,-1-4-1-16,2 4 2 15,-1-4 0-15,0 1-1 16,0-3 0-16,-2-4 2 0,-2-2 3 16,0-2 1-16,2-2-1 15,-4-10 0-15,1-3-4 16,1-6-2-16,2-2 1 15,-2 0 1-15,3-5-2 16,-3 0 2-16,2 3 0 16,-4 4-1-16,1 5 1 0,-2 5-1 15,-2 10 9-15,0 1-19 16,-2 8 10-16,-2 10 0 16,1 1 0-16,3 5-2 15,0-1 0-15,2-2-2 16,5-4 1-16,4-9-7 0,-2-8-75 15</inkml:trace>
  <inkml:trace contextRef="#ctx0" brushRef="#br0" timeOffset="76155.8334">29720 7275 397 0,'0'-18'9'0,"0"2"-3"16,0 8 0-16,0 6 0 15,0 2-9-15,3 16-13 16,1 11 10-16,3 8 9 16,4 10-2-16,0 3-1 0,2 6 0 15,-1-4 0-15,2 0 1 16,-4-4-2-16,-2-9-1 16,-1-5-10-16,-5-5-24 15,-2-11-13-15,0-9-24 16,-7-7-25-16</inkml:trace>
  <inkml:trace contextRef="#ctx0" brushRef="#br0" timeOffset="76296.4521">29723 7620 323 0,'0'-18'8'0,"0"-5"24"0,9 1-13 16,13-1-4-16,7 3-13 16,10 5-2-16,8 4 0 15,-1 4 4-15,-2 1-58 16,-7 3-110-16</inkml:trace>
  <inkml:trace contextRef="#ctx0" brushRef="#br0" timeOffset="77921.327">28870 8301 444 0,'-9'-16'4'16,"4"-4"-1"-16,3 8 3 16,1 5 0-16,-1 1-2 15,2 6-3-15,0 0-6 16,0 7-5-16,7 15 10 15,3 8 2-15,5 11-2 0,1 11 0 16,-1 7 0-16,-5 9-2 16,-1 1 1-16,-1-4-1 15,-6-8-1-15,-2-7-2 16,0-11-8-16,0-16 2 16,0-8 8-16,0-9 3 15,0-6 0-15,-4-10 16 0,-2-12-9 16,-3-10-5-16,2-12-1 15,-1-10-1-15,-2-3 1 16,3-4-1-16,2 2-1 16,1 6 3-16,4 8-2 0,0 10 1 15,0 4 0-15,4 10-2 16,8 1 1-16,10 8-8 16,8 2 5-16,8 7 1 15,4 1 3-15,0 2 3 16,-2 4-6-16,-6 12-8 0,-16 6-69 15,-13 4 51-15,-5 3-1 16,-15-1-6-16,-11-1 31 16,-3-4 5-16,2-3-1 15,6-4 1-15,7 0 3 16,7-4-2-16,7 6-5 16,0 2-2-16,15 3 6 15,7 4-2-15,5 1 6 0,6 5-4 16,-1-1-3-16,-3-2 0 15,-4-3 8-15,-8-2-6 16,-5-4 0-16,-9-6-2 0,-3-1-4 16,-8-5 10-16,-7-2 7 15,-7 0 3-15,-5-2-4 16,-2-1-7-16,2-2-2 16,3-2-3-16,3 0-6 15,9-4-18-15,9-10-8 16,3-6-25-16,2-7-19 0,8-1 32 15,6-4 31-15,4 0 45 16,0 3 1-16,5 6-1 16,1 5 21-16,5 7 0 15,-2 8-18-15,-1 3-10 16,-1 5-14-16,-1 13-9 16,-6 7-1-16,-5 2-2 0,-1 3 1 15,-9-3 3-15,-5-2 0 16,0-6 2-16,0-6-2 15,0-6 0-15,-2-3 5 16,0-4 9-16,1 0 21 0,1-9-13 16,0-6-17-16,10-4-12 15,6-6 1-15,7-2-19 16,4-5-23-16,6 2 6 16,-3-1-12-16,1 5 5 15,-3 6 23-15,-4 6 17 16,-3 6 14-16,-3 7 28 0,-1 1-1 15,-1 1-17-15,-3 12-11 16,1 3-3-16,0 4-1 16,0 1 1-16,0 1 0 15,3-3-1-15,-1 1-1 16,2-4-1-16,4-4 1 16,-1-1 0-16,1-4 3 0,1-5-1 15,1-2-2-15,-2-2 4 16,-3-10-20-16,-1-6 13 15,-8-2 3-15,-3-1 3 16,-7-3-3-16,0 3 21 0,-10 2 16 16,-14 3-25-16,-4 1-10 15,-6 4-1-15,0 3-1 16,-2 4 10-16,4 1-6 16,3 3 0-16,5 0-2 15,6 0-1-15,4 0-2 0,7 0 0 16,5 1 0-16,2-1-10 15,9 0-11-15,11 0 15 16,8 0 11-16,7-1-5 16,1-3-1-16,1 2-3 15,-3 2-4-15,-2 0 9 16,-5 0 2-16,-5 6-1 16,-4 2 1-16,2 1 3 0,-2 4 1 15,-2-1-2-15,2 1-3 16,-2 1 1-16,4-2 0 15,-3 3-1-15,5-6 0 0,-4-2 1 16,2-4 0-16,0-1-1 16,-2-2 1-16,1-2-1 15,0-6 1-15,0-5-1 16,-1-1 0-16,2-1 0 16,-3-3 1-16,0 6-1 15,-3 0 3-15,-5 4 0 0,2 3-2 16,-6 5-2-16,1 0-8 15,-1 7 1-15,3 2 2 16,-1 4 6-16,3-2 2 16,-1-1 0-16,6-3 0 15,-1-5 1-15,2-2 9 16,4 0 2-16,1-12 10 0,1-1-23 16,-2-3-2-16,-2 0-7 15,-5-2-42-15,-8 2-17 16,-5 2-5-16,-2 3-5 15</inkml:trace>
  <inkml:trace contextRef="#ctx0" brushRef="#br0" timeOffset="78718.1468">28612 9380 440 0,'0'-14'2'15,"0"1"1"-15,0 6-2 16,0 5 0-16,2 2-5 16,5 6 0-16,2 10 2 15,5 7 1-15,6 9-1 16,-2 5 2-16,2 6-1 16,-2 0 1-16,0-2 0 0,0-5 1 15,-2-2-2-15,-3-7 1 16,1-9 0-16,-6-5-3 15,0-4 2-15,-4-5-4 16,-3-4 10-16,-1 0 5 16,0-13-2-16,-11-4-4 0,-3-8-2 15,-2-9-2-15,2-5 2 16,1-2-2-16,2 2 0 16,6-1 0-16,5 5 1 15,0 6-4-15,7 5 1 16,9 6-4-16,6 7-5 0,9 3 3 15,3 3 11-15,0 5-6 16,0 0 2-16,-5 8 5 16,-6 5-15-16,-11 6-22 15,-8 4-11-15,-4 0 9 16,-7 0 26-16,-11-2-3 16,-2 1 8-16,0-3 4 0,5 1 0 15,1-4 0-15,8 1 0 16,4 0-2-16,2 1-1 15,3-4-5-15,9 5-6 16,9-1 7-16,-4 0 5 0,3 0 3 16,-2 0 3-16,-4-2-4 15,-2-4 1-15,-5 1-1 16,-4-3 3-16,-3 0 1 16,0-3 7-16,-15 0 2 15,-2 0 4-15,-8 0-3 16,-4-1-10-16,-2-5-2 0,4-1-1 15,4 0 0-15,7-5-2 16,7-9-4-16,9-6-19 16,0-9-73-16</inkml:trace>
  <inkml:trace contextRef="#ctx0" brushRef="#br0" timeOffset="79249.3585">29079 9394 333 0,'18'-14'10'16,"-2"5"21"-16,-3 6-16 15,1 3-10-15,-1 7-8 16,1 8 2-16,2 9 1 16,-2 6-1-16,3 4 2 0,-3 1-1 15,2 0 2-15,2-5 0 16,-2 0 0-16,4-8-2 16,0-6 0-16,2-4-4 15,-2-5-11-15,4-5-6 0,-2-2-10 16,0-7 7-16,-1-7 13 15,-3-6 10-15,-2 1 2 16,-2-8 2-16,-1 2 2 16,-6 2 10-16,-3 1 3 15,-2 5 5-15,-2 6 7 16,-2 1-16-16,-9 9-7 0,-5 1-6 16,-1 1 1-16,-2 13-1 15,-1-2 0-15,2 6-2 16,2-1-1-16,5 3 0 15,4-2 2-15,3-2-1 16,4 0-1-16,0-4-2 0,4-5-3 16,7 1-7-16,5-5 9 15,4-3 2-15,-3 0-13 16,3 0-9-16,-1-7 8 16,-2-1 11-16,0-2 11 15,-3 2-3-15,-2 1 3 0,1 1 1 16,-6 2 1-16,0 1-4 15,1 3-1-15,-5 0-2 16,1 0-4-16,1 0 1 16,-2 3 5-16,6 3-2 15,3-2 0-15,3-1 0 0,9-3-2 16,5 0-67-16,3-2-68 16</inkml:trace>
  <inkml:trace contextRef="#ctx0" brushRef="#br0" timeOffset="79811.8093">29961 9498 299 0,'-7'0'35'15,"-3"0"5"-15,3 0-35 16,0 3-4-16,0 10-11 16,4 3 6-16,0 4-2 15,3-4 0-15,3 3 9 0,7-4-6 16,4-2-4-16,4-5 8 15,6-4-1-15,0-4 6 16,7 0-3-16,4-13-1 16,-1-6-2-16,0-6-28 0,0-4-42 15,-7-7 17-15,0-3 67 16,-8-3-8-16,1 0 9 16,-4 2 6-16,-1 1-10 15,-1 4 24-15,-1 8-4 16,-6 4-8-16,0 6-6 15,-6 6-6-15,1 7-1 16,-2 4-3-16,0 4-13 0,0 15 4 16,0 10 3-16,0 6-4 15,0 7 1-15,0 6 2 16,4-6-1-16,4-1 1 16,4-5 0-16,1-8-2 15,-3-8 0-15,1-8-1 0,0-4 0 16,-4-6-2-16,-2-2 12 15,-1-6-3-15,-1-6 0 16,1-6-3-16,-1-2-7 16,-3-3-12-16,0 0-16 0,0 3-3 15,0 5 6-15,0 2 21 16,0 11 10-16,0 2 8 16,-3 5-16-16,-1 11 4 15,1 5 1-15,-1 3 4 16,4 2 0-16,0 3-1 15,6-4-2-15,9-6-2 0,5-6-77 16</inkml:trace>
  <inkml:trace contextRef="#ctx0" brushRef="#br0" timeOffset="82515.2764">28132 10267 243 0,'0'0'6'0,"0"0"0"0,0-4 0 16,3 2 4-16,7 1-8 16,2-3 1-16,8 1 4 15,6 1-4-15,8-2-2 16,9 3 2-16,5-3-1 15,8 2-1-15,9 2-2 0,6-2-8 16,3 0-17-16,7 1-9 16,3-5 37-16,6 0 0 15,2-4 0-15,5 0-2 16,3-3 3-16,10-1-2 16,1-1-1-16,9 1 2 15,2 0-1-15,9 2 1 0,-1-4-1 16,6 1 1-16,0 1-1 15,3 1 5-15,-1 1-3 16,2 0 3-16,-4 2-2 16,1 4-3-16,-6 2 2 15,2 0-2-15,-5 4-1 16,-1 0 2-16,-3 0-2 0,-1 2 1 16,-5 4 0-16,-5-3-2 15,-12 2 2-15,-10-3 0 16,-10 0 0-16,-15-2 1 0,-8 0 9 15,-6 0 2-15,-9 0-5 16,-6 0 0-16,-5-2-2 16,-3 0-2-16,-5 0-3 15,-8 2 0-15,-2 0 0 16,-8 2-3-16,-6 6-68 16,0-5 0-16</inkml:trace>
  <inkml:trace contextRef="#ctx0" brushRef="#br0" timeOffset="83249.6477">31807 9157 297 0,'0'-17'3'0,"0"2"4"16,1 1-1-16,5 2-1 15,-3 1 0-15,1 2-2 16,-1 2-1-16,1 2 0 16,-2 2-2-16,-2 2-2 15,0 1-3-15,2 0-8 0,-2 11 16 16,0 4-4-16,2 7-13 15,0 5 13-15,3 7-1 16,-2 5-4-16,1 4 7 16,-1 4 1-16,2 3 1 15,-3-3-3-15,1 3 2 0,-3-9-8 16,2-9-70-16,-1-13-48 16</inkml:trace>
  <inkml:trace contextRef="#ctx0" brushRef="#br0" timeOffset="84093.3075">32177 9188 206 0,'3'14'17'0,"4"-3"-13"16,2-5-4-16,2 2-3 16,0 1 10-16,3-5 2 0,0 2 7 15,3-4-5 1,-3-2-6-16,1 0-3 0,-3 0 0 16,-3-5-2-16,-4-2 15 15,1-4-18-15,-4 2-29 16,-2-1 19-16,0-2 15 15,-6 2 2-15,-3 3-3 0,-3-1 0 16,-3 5 1-16,3 0-2 16,-3 3-2-16,3 0 2 15,-1 0-2-15,4 1 3 16,2 3-1-16,2 0-1 16,3 1 0-16,2-3-2 0,3 3-6 15,11-3 4-15,6 2 5 16,4 0 0-16,-2 2-25 15,-1 0-2-15,-1 1-26 16,-6-1 26-16,1 0 29 16,-5 1 2-16,-1 1 4 0,-1 2 18 15,-1 1-7-15,-2 0-1 16,0 6-13-16,-2 0-1 16,-1 2 17-16,3 0-16 15,-4 1-1-15,-1-2-1 16,0-2-1-16,0 2-2 15,0-4 0-15,0 0 1 0,0-3 1 16,0-2-2-16,0-1 1 16,0 2-3-16,0-3-3 15,0 2 1-15,0 1 5 16,0 3-2-16,0 3-3 16,0-3 2-16,0 0 2 0,0 0 0 15,4-2 1-15,-1-2 1 16,3-5-4-16,1-3 7 15,4-1 2-15,1 0-4 16,2-7-2-16,3-2 1 16,3-4-2-16,-3-1 1 0,3 0-1 15,-1-4 2-15,0 2 3 16,-3 0 5-16,-3 4-3 16,-3-2 4-16,-2 4 26 15,-6 3-3-15,-1 4-13 16,-1-1-6-16,-3 4-12 0,-12 0 0 15,-5 0-4-15,-4 4 2 16,-9 6 0-16,-5 7 0 16,-7-3-5-16,0 2-124 15</inkml:trace>
  <inkml:trace contextRef="#ctx0" brushRef="#br0" timeOffset="86686.9678">31240 8301 406 0,'0'-29'-72'0,"0"-4"78"16,5 8-3-16,9 5-1 15,8 4-1-15,-1 7-2 16,6 7 0-16,1 2 2 0,-1 4-3 15,1 15-3-15,-5 6 3 16,-6 7 1-16,-2 10 1 16,-8 0 1-16,-7 4 2 15,0 1-2-15,-14 0-1 16,-6-8 2-16,-7 0 3 16,0-7-2-16,0-3 1 15,2-10-3-15,6-5-1 0,4-4 0 16,3-9 1-16,6-1 2 15,-1-1 1-15,3-12-3 16,2 0 1-16,2 1 0 16,0-2-6-16,8 0 3 15,4 1-1-15,8 4 4 0,0 5-6 16,5 3 4-16,4 1 0 16,0 5-2-16,1 9 2 15,4 3-2-15,0 0 2 16,2 1 0-16,2-2 0 0,0-2-15 15,-4-10-96-15,2-4-56 16</inkml:trace>
  <inkml:trace contextRef="#ctx0" brushRef="#br0" timeOffset="87061.9292">31917 8232 360 0,'-5'-17'0'15,"-2"6"3"-15,-1 8-2 16,4 3-6-16,2 7 2 16,2 9 2-16,0 7-1 15,6 4-2-15,4 2 1 0,7-3 0 16,0-1-1-16,1-5 0 16,-4-5 1-16,1-7 1 15,-3-4-1-15,-1-4 8 0,-7 0 1 16,0-9-1-16,-4-7 0 15,0 0 1-15,-12-7 0 16,-7 1-2-16,-4 1 0 16,-6 3-3-16,-2 4-1 15,1 3 2-15,-1 6-3 16,9 1 1-16,3 4 1 16,8 0 0-16,2 0-1 0,9 0-6 15,0 0-30-15,5 0-10 16,10 0-9-16,8 0 16 15,4-7-58-15</inkml:trace>
  <inkml:trace contextRef="#ctx0" brushRef="#br0" timeOffset="87733.7874">32360 7977 141 0,'5'-3'3'0,"20"-14"2"16,-18 13 7-16,-7 4 18 15,0 0-20-15,-7 5-7 16,-2 11-6-16,-5 3 0 16,0 3 3-16,2 5 0 15,4 0-3-15,1-2 3 0,1-2 0 16,4-4-1-16,2-1 3 16,0-5 0-16,0 2-2 15,0-7 0-15,0-2 3 16,0-3-2-16,2-1-5 15,4-2 10-15,1 0-1 16,0 0-3-16,-2 0 0 0,0-2-1 16,0 2-1-16,-5 0-3 15,0 0 0-15,0 5-1 16,0 8 1-16,-5 5 0 16,-2 5 3-16,-1 8 0 0,-1 4 2 15,3 1-4-15,2-2 2 16,4-4 2-16,0-5-4 15,4-5-1-15,7-6 4 16,3-5 1-16,3-2 1 16,0-2 1-16,3-1 0 15,2-4-2-15,0 0 1 0,0 0-3 16,4-7 1-16,-4-2-1 16,-3-2 0-16,-4 1 1 15,-2-3 0-15,-6 2 0 16,0 3 2-16,-4 0 7 15,-1 4 29-15,-2 1-8 0,0 0-1 16,0 3-21 0,0 0-16-16,0 0 10 0,0 6-1 15,0 0-4-15,3 1 1 16,4 0 1-16,5-3-1 16,0-1 0-16,3 1 2 0,0-4 1 15,1 0 0-15,1 0-1 16,-5-5 0-16,-3-2 0 15,-5 0 0-15,-4-3 0 16,0 3 0-16,-7 2-3 16,-13 2 1-16,-5 3 1 15,-6 1-11-15,0 6-66 0,-3 0-39 16</inkml:trace>
  <inkml:trace contextRef="#ctx0" brushRef="#br0" timeOffset="88952.428">31160 7070 133 0,'-34'0'4'16,"-1"-9"-1"-16,-1 2-1 15,6 0 2-15,1 0 3 16,8-2 3-16,1 0 4 15,6 2 1-15,3 0 1 0,4 0 2 16,3-3 0-16,4 2-1 16,0-1-6-16,13-2-8 15,3 1 0-15,10-3 1 16,2 2-1-16,3-1-6 16,1 1 8-16,-1 2-5 0,-2 2 2 15,-7 3-1-15,0 1-1 16,-5 1-1-16,-2 2 1 15,-2 0-2-15,1 5-2 16,-3 8-3-16,2 3 1 16,-3 7 0-16,3 6 2 15,-2 5 0-15,-2 3-1 0,-2 4 3 16,-3 4 4-16,-2-1 0 16,-2-1 0-16,0-3 0 15,0-3 0-15,0-7-1 16,-6-5 3-16,-1-3-4 15,0-5 0-15,-2-4 0 0,-6-4-35 16,-2-6-77-16</inkml:trace>
  <inkml:trace contextRef="#ctx0" brushRef="#br0" timeOffset="89108.6682">30999 7295 234 0,'3'-25'2'15,"16"-2"-4"-15,12-1 6 16,14-1-4-16,7 4 0 16,7-3 3-16,1 3-3 15,-3 0-79-15</inkml:trace>
  <inkml:trace contextRef="#ctx0" brushRef="#br0" timeOffset="89671.1263">31690 6881 208 0,'-12'-16'2'15,"-2"2"1"-15,1 7-3 16,-4 5 1-16,-2 2-2 0,-1 5-1 15,-4 8 1-15,2 1-1 16,1 4 2-16,3 0 0 16,6 1-1-16,0-1 0 15,9-2 0-15,3 2 1 16,0-6 1-16,10-2-3 0,2-5-4 16,6-5 6-16,3 0 5 15,4 0-5-15,2-7 3 16,4-6-2-16,-2-1 0 15,0 0 1-15,-2 1 1 16,-7 2-2-16,-1 4 1 16,-5 6-1-16,1 1 1 0,-5 0-5 15,0 10 0-15,-2 8-2 16,1 5 4-16,4 6 2 16,-1-1 1-16,2-1-1 15,6-2 1-15,2-4 0 0,4-6-3 16,1-10 0-16,1-5-73 15</inkml:trace>
  <inkml:trace contextRef="#ctx0" brushRef="#br0" timeOffset="90217.9747">32099 6742 206 0,'0'-14'37'0,"0"0"-32"16,0 6 1-16,0 2-1 0,0 6 0 15,0 0-13-15,0 4 1 16,0 9 6-16,0 8 1 16,-2 1-2-16,0 6 1 15,2 2 2-15,0 1-2 0,0-1 2 16,4 1-1-16,7-5-1 15,3-4-2-15,3-1 2 16,-3-7 1-16,8-3-3 16,-2-4 1-16,2-7 6 15,0 0 1-15,-2 0-2 16,-2-7 0-16,-3-4 1 0,-5 1-3 16,-3 3 0-16,-4-1 2 15,-3 3-2-15,0 2-1 16,0 3-1-16,0 0-3 15,0 1 3-15,-1 9 0 16,-5 2 1-16,0 4 0 16,-1 3-1-16,-1 3 1 0,2-1 0 15,5 3 1-15,-1-1-1 16,2 0-1-16,0-5 1 16,5 0-3-16,2-2 3 0,3-2 0 15,0-3-1-15,1-1 1 16,2-1-4-16,-3 0 2 15,2-4-4-15,-2-1-3 16,-1-2-21-16,-6-2-10 16,-1 0-26-16</inkml:trace>
  <inkml:trace contextRef="#ctx0" brushRef="#br0" timeOffset="90499.2077">31651 7589 241 0,'27'-14'7'16,"8"-7"-8"-16,10-4 4 15,14 2-2-15,7 1 2 16,9-1-3-16,0 1 1 16,1 5-7-16,-3 2 11 0,-3 3-3 15,-8 3-2-15,-4 5-1 16,-7 1-56-16,-10-1-56 16</inkml:trace>
  <inkml:trace contextRef="#ctx0" brushRef="#br0" timeOffset="96186.9777">27574 7725 62 0,'0'0'4'16,"-2"-4"5"-16,2 1-1 0,-2-2-2 15,2 1 4-15,0-2-3 16,0 3 3-16,0-1-1 16,0 1 3-16,0 1-6 15,0 0-4-15,2 2 2 16,0 0-4-16,-1 0-1 16,4 2-1-16,-2 3 1 0,3 6 1 15,-1 2 0-15,2 1-1 16,-2 5-1-16,5 2 2 15,-5 1 0-15,4 3 0 16,-2 4 0-16,0-2 1 16,-3-1-1-16,-1 3 0 15,-3 1 1-15,0 1-1 0,-3 1 1 16,-8-3 0-16,-2 3 1 16,1-4-1-16,-3-2 0 15,3-1 0-15,1-4-1 16,0-3 1-16,4-1 0 15,-2-6 0-15,0-1-1 0,0-3 3 16,1-2 5-16,-2-1 19 16,3-2-18-16,0 0-4 15,-2-2 2-15,1 0 0 16,1 0 2-16,4-5-1 0,-2-1-2 16,3-1-3-16,0 2 2 15,2 1 0-15,0 1-4 16,0 1 0-16,0 2-2 15,7 0 0-15,-2 0 2 16,4 0-2-16,1 5 0 16,0 4 2-16,2 1-4 0,0 7 3 15,7 1 0-15,-1 1 0 16,2 6 1-16,1 2-1 16,1-2 0-16,0 4 0 15,-6-6 0-15,0 1 0 16,-4 0 0-16,-3-1 0 15,-1-4 0-15,-1 1-1 0,-2 0-1 16,0 0 5-16,1 1-3 16,0-2-3-16,-1 1 6 15,0 2-3-15,2-6-3 0,-2 3 3 16,2-3 0-16,-2 1 0 16,-2-1-1-16,3-2 1 15,-3-2 1-15,0 2-1 16,1-1-1-16,2-2-3 15,-1-1 4-15,2 1-2 16,0 0 2-16,0 0 2 0,1-1-2 16,1-1 2-16,0 4-2 15,-3-1 1-15,6-1 0 16,-3 1-1-16,-1-1-1 16,2 1 3-16,2-1-6 0,1 2 5 15,-1-1-1 1,2-3 1-16,3 3 0 0,1 1-3 15,1-1 2-15,2-2 2 16,-1 2-2-16,4-3-3 16,3-4 6-16,0 1-2 15,2-3 3-15,0-3-1 0,0 0-1 16,-2 0 3-16,0 0 0 16,-5 0-2-16,4 0-2 15,1-2 1-15,-2 1 1 16,2-3 0-16,4-2-1 15,-4-6-1-15,-10-9-39 0</inkml:trace>
  <inkml:trace contextRef="#ctx0" brushRef="#br0" timeOffset="97655.7073">27314 8158 9 0,'0'0'10'0,"0"2"-2"16,3-2 0-16,1 0 12 0,3 0 5 16,1 0-6-16,2-7-4 15,2-2-1-15,0-2-1 16,0-3-3-16,3-4-3 15,-1-3 1-15,1-6 11 16,0-1-12-16,-3-7-1 0,0 5 3 16,-2 0 1-16,-1 3 0 15,-3 1 0-15,-2 2-4 16,-3 1-3-16,1 2-1 16,-2 1 1-16,0 1 1 15,0 1 0-15,0-2-1 0,0 2 0 16,2-1 0-16,1 1 1 15,4 0-2-15,3 2 0 16,4-2-1-16,2 2 0 16,0 2-1-16,2 0 0 15,0 4 0-15,0 2 0 16,0 4 0-16,-2 1 1 0,3 3-2 16,-4 0 2-16,-1 0-2 15,3-2 0-15,-3 2 1 16,1 5 0-16,-2-3 0 15,1 1 0-15,-4 1 0 16,1-2 0-16,-5-1 0 0,-3-1 1 16,-3 0-1-16,0 0 4 15,0-1 0-15,-2-5 0 16,-5-1 1-16,-4 1-2 16,-1-2 0-16,-5 3-3 15,2 1 1-15,-6 4-1 16,1 0 0-16,1 0 1 0,-1 2-1 15,-2 7-1-15,1 3 1 16,-2 2 0-16,-1 4 0 16,1 4-1-16,-3 1 1 15,2 0 0-15,0 4 0 16,3-2 0-16,3 2-1 0,0 0 0 16,4 5-1-16,1-2-2 15,6 8 3-15,2-1 0 16,1-1 0-16,4 3 0 15,0-2 1-15,0-3 0 16,0-2-1-16,7-3 1 0,-2-3-1 16,5-1 0-16,-1 0 1 15,1-1 0-15,-1-1 0 16,2 1 0-16,-2-2 0 16,-2-1 0-16,-4 3 0 0,-1-5 1 15,-2 5 0-15,-3-1 1 16,-10 2 1-16,-3-4-1 15,-3 0 0-15,-5-1-2 16,4-2 1-16,-3 0-1 16,3-2 0-16,2-2 1 15,4 0-1-15,-1 1 0 0,6 1 0 16,1 2 0-16,1 1-1 16,-1 6 1-16,4 5-1 15,3 6-1-15,1 4-1 16,0 2 2-16,3 1 0 15,10 1 0-15,1-2 0 0,6-3 0 16,6-3 1-16,1-4 0 16,7-3 1-16,-2-3 0 15,5-1 0-15,3 0 1 16,2 0-2-16,4 3-5 16,1 1-5-16,4-1-5 0,5-2-1 15,0-2-40-15,-2-4-21 16</inkml:trace>
  <inkml:trace contextRef="#ctx0" brushRef="#br0" timeOffset="98421.2784">27407 7942 117 0,'-7'-18'51'0,"-2"-2"-42"16,0 8 1-16,5 0-1 15,-1 6 5-15,2 2-2 16,-5 4-2-16,1 4-8 0,-4 11-4 16,-2 12 2-16,-4 9 0 15,0 7 0-15,-2 2-1 16,2 7 1-16,2 2-3 15,0 3 2-15,3 2 0 16,3 0 2-16,3-4-2 16,4-2 1-16,2-5-4 0,0-6 3 15,0-5 1-15,10-3 0 16,0-2-2-16,4 0 0 16,4-7 0-16,6 2 1 15,3-2 2-15,5-3-5 16,4-3 8-16,3-1-2 15,1-4-1-15,3-5-1 0,2-3 2 16,2-6 4-16,3 0 0 16,5-9 2-16,3-8-4 15,7-1 0-15,-3-1-2 0,1 5-1 16,-2-2 2-16,-7 7-2 16,-5 5-5-16,-8 4 8 15,-10 2-12-15,-8 10-16 16,-11 3-5-16,-3-4-29 15</inkml:trace>
  <inkml:trace contextRef="#ctx0" brushRef="#br0" timeOffset="98796.2503">27321 9275 138 0,'1'4'20'16,"13"-4"-23"-16,6 0 7 0,11-1 3 16,11-9-4-16,9-2 2 15,14-1 1-15,7-5 1 16,5-1-2-16,4-3-2 16,2 2 0-16,-4 3-3 15,-3 4 0-15,-10 3 0 16,-7 2-2-16,-6 3-11 0,-7-2-83 15</inkml:trace>
  <inkml:trace contextRef="#ctx0" brushRef="#br0" timeOffset="99233.7561">27497 9464 116 0,'0'0'71'16,"10"-3"-68"-16,9-10 2 15,13-1-6-15,9-2 2 16,13-6 4-16,12-2-4 0,14-4 0 15,7-3 0-15,9 0 2 16,1 1-2-16,1 3-1 16,-2 6 0-16,-1 5 0 15,-9 0-19-15,-5 4-102 16</inkml:trace>
  <inkml:trace contextRef="#ctx0" brushRef="#br0" timeOffset="101702.3645">27519 9628 85 0,'-3'0'18'0,"1"0"-3"16,-1 0-6-16,1 0-7 15,-1 0-2-15,-1 5 0 16,1 1 1-16,-1 1-2 16,1 2 1-16,-1 1 1 15,-2 1-1-15,4 5 0 0,-3-1 0 16,2 6 0-16,-1 4 2 15,1 4-1-15,1 2 4 16,0 5 2-16,2 0-1 16,0 2-1-16,0-3-2 15,0-1 3-15,4-3-2 16,3 1-3-16,-2-4 3 0,2-1-2 16,1 1-1-16,0-1 1 15,-1-2-2-15,2 0 0 16,1 0 1-16,-2-2 1 15,7 0-3-15,-4-1 1 16,1-4 1-16,3-2 4 0,2-3 0 16,0-5-2-16,5-1 5 15,-1-2-3-15,4-2 4 16,2 0 2-16,2-1-4 16,1 0-2-16,4-2-1 0,0 0-4 15,2 1 0-15,4 1 2 16,0 0-1-16,2 0 1 15,4 2-2-15,-2-1 0 16,3 2 1-16,3-1-1 16,1-1 0-16,3 3 1 15,-1-3 1-15,3 2-2 0,1-1 0 16,3 2 0-16,-1-3 0 16,0 1 0-16,4 0 0 15,2-3-2-15,1-1 2 16,-2 0-2-16,1 0 2 15,2-4 0-15,-2-3-3 0,-2-1 1 16,-1-3 3-16,5 2-2 16,-4-3 4-16,3 1-2 15,-2-4-1-15,3 3 1 16,-3 0-1-16,7-1 0 16,-7-2-1-16,1 3 1 0,0 2-1 15,-1-1 0-15,1 2 3 16,1 1-3-16,3 1 2 15,1 1-1-15,1 0 1 16,1-1 0-16,2 1-1 16,-4-1 1-16,7 4-1 15,-3-2 0-15,-1 1 0 0,3 2 2 16,5 2-2-16,-3-2 0 16,4 2 0-16,-4-2 1 15,0 1-1-15,-1-3-1 16,-2-1 2-16,2 0-1 15,-1-6 0-15,3 0 0 0,-2 2 0 16,3-3 0-16,2-1 1 16,-7 1-2-16,-1 1 1 15,1-1 1-15,-4 1-2 16,-3 2 1-16,0-2 1 16,-2 4-2-16,-3-2 2 0,-2 0-1 15,2 0-1-15,-8 0 2 16,-2 1 0-16,-5-2 3 15,-3 0 0-15,-2-3 10 16,-6-1-9-16,2 0 0 16,2-1-2-16,0 0-1 15,2-2 0-15,-3 3-4 0,-1-2 4 16,3 2-2-16,-10 0 2 16,-5-3-2-16,-6 3 1 15,-6-4 0-15,-1 2 12 16,-5-3 0-16,0-1 4 15,-5-1-6-15,-1-3-4 0,-3-1-4 16,0 0-3-16,0-1-4 16,-8-3-1-16,-7-2-21 15,-1 2-1-15,-2-4 15 16,-3-1-17-16,1-2 22 0,0 1 5 16,2 2 6-16,-2 0 0 15,5 1 7-15,0 0 8 16,0 1-8-16,4 0-1 15,-1-3 8-15,-1 0-6 16,4 0-5-16,-1 4-1 16,0 1-3-16,0 6-2 0,-1 1 1 15,0 7-2-15,-1 2-1 16,3 4-1-16,-6 4-1 16,3 1 5-16,-5 4-7 15,-2 0 8-15,-1 0-7 16,-11 2 5-16,-3 3-2 0,-1 1-1 15,-5 1 2-15,-3-2-4 16,-4 1 4-16,-3-3 0 16,-6 2 0-16,2-1-1 15,-5-1 1-15,1 1 0 0,-3-2-1 16,3 0 0-16,-5 1 0 16,-4-1 0-16,-3 0-1 15,-3 1 4-15,-3-3-4 16,-5 0 2-16,0 0 0 15,5 0 2-15,-4 0-2 16,2 2 0-16,3-4 1 16,-4 1-2-16,2-1 2 0,-4 4-1 15,-1-2 0-15,-2 0 0 16,-3 0 0-16,1 0 0 16,2 0 0-16,-1 1 0 15,-3 1 0-15,2 0 0 16,-1 0 1-16,4-1-1 0,-2 3 0 15,2-1-1-15,0 3 2 16,5 3-2-16,-5 1 1 16,1 3 0-16,1-1 0 15,-6 1 1-15,9-1-1 0,-7-1 0 16,1 2-1-16,1-4 1 16,1 1 0-16,-3 1 0 15,1-2 1-15,-3 2-1 16,5-3 0-16,-2 2-1 15,1-2 1-15,2 0 1 0,4 4-1 16,2-2 0-16,2 2 0 16,5-2 0-16,0 3-1 15,5-3 2-15,-1 1-1 16,5 0 0-16,-6 0 0 16,4 1 0-16,3 2 0 15,3 1 0-15,-3-2 0 16,8 4-1-16,3 0 1 0,3 1 0 15,0 0 0-15,1 4-1 16,4-1 1-16,-1 3-2 16,2-2 4-16,1 0-2 15,3-3-3-15,5 3 4 0,0-2-3 16,6-1 2-16,-1-1-1 16,5 5 0-16,1 0 1 15,-2 4-2-15,4 5 2 16,4 2 0-16,-1 4 0 15,4 1 1-15,5 0-2 0,4 0-42 16,0-3-22-16,0-8-4 16</inkml:trace>
  <inkml:trace contextRef="#ctx0" brushRef="#br0" timeOffset="103202.2693">27350 9578 135 0,'5'-12'7'0,"-2"-1"-4"16,1 0 2-16,2-1-2 15,-1 1 2-15,0-4 6 0,2 3-6 16,-1 1 2-16,1 2 15 16,-3 3-20-16,-2 2 0 15,1 2-1-15,-3 3 1 16,0 1-2-16,0 0 1 16,0 0-17-16,0 7 17 0,0 5 1 15,-7 5-2-15,-1 4 3 16,1 8-3-16,0-1 2 15,-1 4-3-15,0 2 2 16,2 2-1-16,1 1 0 16,0 3 0-16,0 1 1 0,1 1-1 15,3-2 0-15,-1 0 0 16,2 2 0-16,-3-3 0 16,1-2 0-16,1 1 0 15,-1 0 0-15,2-4 0 16,0-2 0-16,0-2 0 0,2 0 0 15,6-3-1-15,0-2 1 16,1-2 0-16,4-2-2 16,-1-3 1-16,2-1-1 15,1-5 2-15,1-2-2 16,2 0 2-16,-1-3 0 16,2 0 15-16,1-3-12 0,2-1 3 15,-1-2 1-15,4 1-3 16,2 0 0-16,2 0-4 15,3 0 1-15,4 1 0 16,1-3 0-16,5 4 1 0,1-4-2 16,4 0 1-16,-1 0 0 15,3 0-1-15,1 0 1 16,2 0-1-16,-3 0 0 16,1-2 1-16,-1 0-2 15,-3 1 1-15,-1-3 1 16,2 0-2-16,-2 1 1 0,5-3 2 15,0 1-3-15,4 0 1 16,0-3 0-16,3 1 0 16,4-1 1-16,2-1-1 15,2 0 0-15,-4 0 0 16,4 2 0-16,-4-2 0 16,4 2 0-16,-2-2 0 0,5 4 1 15,-2-3-2-15,4 1 1 16,0 0 0-16,2 0 0 15,-1 0 0-15,2-4 0 0,-2 2 0 16,1 2 0-16,0-2 0 16,2 2 0-16,-3 1 0 15,3 3-1-15,3 0 0 16,4-3-8-16,-4 1 11 16,6-3-3-16,-4 0 0 15,3-1 1-15,-1-2 0 0,-2 2 0 16,2 0 1-16,-2 4-2 15,0-1 1-15,0 3-2 16,0-2-3-16,-3 1 5 16,-1-2 0-16,1 0-1 15,0-3 1-15,-1-1 0 16,1 2 1-16,2-3-2 0,1 2 2 16,0 0-1-16,-4-1 0 15,1 0 0-15,-3 4 1 16,-5-4-1-16,-5 5 0 15,2 0 1-15,-6-3-1 0,-2 2 2 16,-2-4-1-16,-3 4 5 16,-1-2 1-16,-3 1 2 15,-2 0-4-15,-3 0-3 16,-3 0 1-16,-3 2-2 16,-5-3 2-16,-1 1 0 15,-4 2-1-15,-3 1-1 0,-1 1-1 16,0 1 1-16,2 2-2 15,-3-2-1-15,0-5-32 16,-8-9-111-16</inkml:trace>
  <inkml:trace contextRef="#ctx0" brushRef="#br0" timeOffset="104233.4197">27305 9590 148 0,'9'-12'-9'0,"3"0"15"0,6-4-3 15,6 3-2-15,3-2 2 16,1 0-2-16,4 2 0 16,1 1-2-16,3 1 3 15,5 3-1-15,0-2-1 16,6 5 2-16,6 1-1 0,3 0-1 15,8 2 2-15,0-2-2 16,6-4-2-16,5 0-1 16,-1-3 5-16,1-3-1 15,5-1 3-15,2-2-1 0,1 0-1 16,1 2-2-16,4 0 2 16,4 2-2-16,0 2 1 15,-1 3-1-15,1-2 0 16,1 4 1-16,1 1-1 15,1-2 0-15,3-1 2 16,8-2-2-16,-1-5 0 16,0-2 0-16,3-3 1 0,-2-3-2 15,0 1 1-15,-5-3-3 16,2 3 1-16,-4 0 2 16,-3 2 2-16,-3 2-11 15,1 4 4-15,-1 0-6 16,0 3 8-16,4 2 3 0,0 0 3 15,0 4-4-15,-4-2 4 16,-5 1-2-16,0 1-1 16,-1-4-4-16,-7 0 7 15,1-3-1-15,-2 1-1 16,2-1 1-16,-3 0-1 0,-5-1 1 16,-2 2 1-16,-2-2-1 15,-4 1 0-15,-4 1 0 16,0 1-2-16,-4 1 0 15,0 1 1-15,-1 1 0 16,-2 2-1-16,-1 2 0 0,-2-1-2 16,-7 2-19-16,-5-3-74 15</inkml:trace>
  <inkml:trace contextRef="#ctx0" brushRef="#br0" timeOffset="106374.0021">6347 11424 114 0,'54'0'43'15,"4"0"-31"-15,6-3-4 16,8-4-3-16,11 2 2 15,1-3-4-15,13-1 3 16,4-2 0-16,2 1 1 16,7-2 2-16,6-1-2 15,6-2-2-15,2 5-2 0,1 1-2 16,6 2 3-16,-2 0-6 16,0 1 7-16,-5-1-2 15,-2 3-1-15,-8-1 0 16,-6 4 2-16,-10-1-1 0,-9 2-2 15,-13 0 1-15,-11 2-1 16,-11 8-1-16,-13 3 0 16,-12 1-3-16,-13 5-29 15,-10 5-15-15,-6-1-3 16,-11 0-3-16</inkml:trace>
  <inkml:trace contextRef="#ctx0" brushRef="#br0" timeOffset="106811.515">6708 11574 249 0,'16'-10'-18'0,"6"-3"33"15,8 1-12-15,10-1 2 16,12 1 1-16,9 1 3 15,11-1 7-15,7-1-6 16,6 2-4-16,5 3 0 0,6 2-3 16,6 0-1-16,2 3-3 15,10 0 2-15,3-1 0 16,-1-2-2-16,7-1 1 16,-3-2 4-16,1 1-3 15,-6 2 8-15,-1 4-8 0,-7 2 2 16,-9 11-2-16,-13 5-9 15,-22-1-102-15</inkml:trace>
  <inkml:trace contextRef="#ctx0" brushRef="#br0" timeOffset="108373.8627">14931 11814 284 0,'0'-6'3'0,"10"-6"8"15,9-1-2-15,6 1-9 16,9 2-2-16,9 0 2 16,4 1 0-16,6 3-1 0,6-1-12 15,6 2 3-15,7-2 4 16,5 1 4-16,6-1-3 16,10 2-2-16,6-3 6 15,9-4 2-15,5 2-1 16,9-1 3-16,5 0-2 15,8 3-1-15,3-3 3 0,10 0-4 16,1 3-1-16,7-4 5 16,5 4-3-16,7-3-4 15,-2 0-10-15,6-2 15 16,1 3 10-16,2-3-9 16,-5-1-2-16,2 2 0 0,-1-2 3 15,-2-1-2-15,-6-1 2 16,-9 2 4-16,-3 1-3 15,-9-1-2-15,-9 4 2 16,-11 0-3-16,-7 5 8 16,-9 3-7-16,-9 2-2 0,-13 4-3 15,-8 12 3-15,-15 0-33 16,-14 2-98-16</inkml:trace>
  <inkml:trace contextRef="#ctx0" brushRef="#br0" timeOffset="116077.2878">5042 13115 172 0,'5'0'45'16,"0"0"-19"-16,2 0-23 16,5 0-1-16,0 0-1 15,-2-1 1-15,2-1 1 0,-2 0-2 16,-1 0 0-16,-1 1-1 16,-1-1 1-16,0 0 0 15,0 0-1-15,1-2 1 16,2 1-1-16,1-2 0 0,-2 1 1 15,2-1 15-15,-4-1 5 16,1 1-6-16,2-2 0 16,-1 2-3-16,-1-1-5 15,6 1 3-15,-2-1-9 16,3 1-1-16,0 2 1 16,2-2 0-16,-1 0-1 15,2 0 0-15,3 2 1 0,-1-1-1 16,2 1 0-16,1 1 1 15,0 0-3-15,0 0 2 16,5 2 0-16,-3 0 0 16,2-1 0-16,-5 1-1 15,6 0 1-15,0 0 2 0,3 0-6 16,-1 0 4-16,1 0 0 16,1 1 0-16,1 5 1 15,2-3-1-15,2 2-2 16,0-1 0-16,3-2 6 15,-1 2-2-15,5-2-3 0,-5-1 1 16,4-1 1-16,2 0-1 16,-2 0 2-16,4 0-3 15,-1 2 4-15,3-2-3 16,2 2 1-16,-4-2 0 16,-1 1 0-16,0 1 1 0,0-2-1 15,0 4-1-15,-1-4 1 16,1 0-2-16,1 0 3 15,1 0 1-15,5-2 2 16,-5-3 1-16,2 1-1 16,-1-2-1-16,4 1 1 0,1 0 0 15,-3 0-3-15,1-2-1 16,-2 3 0-16,1-2 1 16,-5 1-2-16,-1 0 1 15,-2 2-1-15,3-1 1 16,-4 2 0-16,-1-2-1 0,1 4 0 15,-4 0 1-15,-8 0-12 16,-6 0-85-16,-9 0-137 16</inkml:trace>
  <inkml:trace contextRef="#ctx0" brushRef="#br0" timeOffset="116967.856">9249 13027 256 0,'0'-6'28'16,"0"-3"1"-16,5 2-12 15,6 0-8-15,2-1 3 0,3 1-6 16,2 2-4-16,3 2-2 16,5-1 2-16,3 0-5 15,3 1 3-15,2 1 0 16,2-2 0-16,1 3 1 16,5 1-2-16,2-4 3 15,4 4-2-15,1 0-2 0,7 0 2 16,3 0 3-16,4 4-3 15,2 3 2-15,3-2-2 16,3 1 0-16,0-3 1 16,-1 2-1-16,4-1 1 15,1-1-2-15,1-1 0 0,1 0 1 16,6 0-3-16,-5 0 9 16,2-2-4-16,-6 0-1 15,-3 0-1-15,-4 0 0 16,-6 0 1-16,-4 0 0 15,-5 0 1-15,-2 0 1 16,-5 3-3-16,0 8 0 0,-7 2 1 16,-10-1-12-16,-9-2-131 15</inkml:trace>
  <inkml:trace contextRef="#ctx0" brushRef="#br0" timeOffset="118999.0084">17107 13176 178 0,'-6'0'18'16,"3"0"-12"-16,1 0 1 0,0 0 8 15,2 0 3-15,0 0 1 16,6 0 5-16,7 0-14 15,6-2 1-15,4-1-4 16,13-3-1-16,8 1-6 16,6 0 9-16,7 1-6 15,9 0-1-15,12 3 0 0,-1 1 1 16,4 0-2-16,4 0 0 16,3 0 0-16,-3 5 0 15,0-1 1-15,-4 3-1 16,-4-4-1-16,-6 1 1 15,-5-2 0-15,-10-1 2 0,-7 1 4 16,-6 0-3-16,-8 1-2 16,-9 3-1-16,-4 1 0 15,-4 2-2-15,-6 0-2 16,-5 2-25-16,-3-6-79 16,0-5-117-16</inkml:trace>
  <inkml:trace contextRef="#ctx0" brushRef="#br0" timeOffset="119764.5866">19740 13133 283 0,'-24'0'63'0,"5"-7"-59"16,0 0-1-16,6 3-3 16,1 1 1-16,7 3 0 15,1-2-1-15,3 2 1 16,1 0-4-16,0 0 5 0,0 0-2 16,3 0 8-16,9 0-7 15,8 0 1-15,2 0 0 16,11 0 0-16,1 0-6 15,5 2 6-15,0 0-1 16,6-1-2-16,0 2-1 0,2-2 4 16,3 1-1-16,0-1 0 15,4 1-1-15,4 0 1 16,3 0 0-16,-2-2-1 16,6 2 1-16,0-2-2 15,1 0-2-15,2 0 5 16,2 0-3-16,4 0 3 0,1 0-2 15,1 0 2-15,-3 2-2 16,-3 1-1-16,-3 1 2 16,-9-1-2-16,-5 2-8 15,-8 1-19-15,-9-1 6 16,-5 1 5-16,-4 2-32 0,-3-1 4 16,3 1-51-16</inkml:trace>
  <inkml:trace contextRef="#ctx0" brushRef="#br0" timeOffset="121030.1106">24250 13237 109 0,'-24'0'3'0,"7"-2"15"15,5-4 18-15,0 1-4 16,5 2-7-16,2-3-5 16,0 3-9-16,0-1-6 15,0-1 0-15,2 2 0 0,1-1-3 16,0 0 5-16,1 2 12 15,1-1 1-15,0-1-12 16,0 0-3-16,1 1-3 16,3-1 5-16,5 0-6 0,2 0 2 15,1-2 3-15,3 5-4 16,2-1 0-16,5 0-2 16,5 0 0-16,0 2 1 15,7 0 0-15,0 0 1 16,4-1-3-16,4 1 5 0,2 0-3 15,0-3 1-15,4 2-2 16,-3 1 0-16,3-4 0 16,4 2 1-16,6 2-1 15,-3-1 0-15,9-1 0 16,4 0 1-16,0 2-2 16,3 0 0-16,0 0 2 0,2 0-2 15,2 0 1-15,-1 2 0 16,5 0 0-16,-1-1-2 15,-2 1 2-15,6-2 0 16,-3 0 2-16,-1 0-2 16,5 0 0-16,2 0 1 0,4 4-2 15,1-3 1-15,5 5 0 16,4-1 0-16,0 2 0 16,-2 4 1-16,-2-4-1 15,0 2 0-15,0-1 1 16,0-2-2-16,0-2 2 0,1 0-1 15,-4-3 0-15,3 2 1 16,-5-3-1-16,3 0 2 16,-7 1-5-16,0-1 4 15,-1 0-1-15,-7 2 0 16,-2-2 0-16,-3 0 0 16,-5 1 2-16,-8 1-2 0,-5 0 0 15,-2 0 0-15,-7 0 1 16,-2 5-2-16,-7-2 1 15,-5 0 0-15,-3 2 1 16,-3 1-2-16,-6 1 1 16,-6-1-3-16,-4 2 1 0,0 1-5 15,-7 1 1-15,-1-2 0 16,-2 1-29-16,0 2-5 16,-2-1-2-16,-5-2-13 15,-1-6-104-15</inkml:trace>
  <inkml:trace contextRef="#ctx0" brushRef="#br0" timeOffset="122842.9689">28273 7983 200 0,'0'-5'55'0,"0"-2"-17"16,0 0-21-16,0 0-6 0,1 2-2 16,1-2-5-16,2 1-2 15,-3 0 1-15,1 3 1 16,-2 1 2-16,2-1-1 15,-1 3-3-15,-1 0 0 16,0 0-2-16,3 0-1 0,-1 0 0 16,0 0 3-16,-2 0-1 15,1 0 0-15,-1 0-2 16,0 0 2-16,0 0 0 16,0 0 1-16,0 0-1 15,0 0-1-15,0 0 2 0,0 0 2 16,0 0-2-16,0 0 3 15,-1 0-3-15,-6 0 4 16,2 0 3-16,-7 0 0 16,0-5-6-16,-8-1 1 15,-4-4-2-15,-1 4-1 0,-4-4-1 16,-3-1 1-16,0 2-1 16,-2-5 2-16,-4 6-2 15,2-5 0-15,-6 5 0 16,3-1 2-16,-4 0-2 15,-4 2 1-15,-1 0-1 16,-4-2 0-16,-4 2 0 0,0 0-1 16,-5-2-3-16,-3 1-1 15,-3 1 3-15,-1 3 0 16,-3-4 0-16,-5 1 1 16,-1 4-2-16,-9-3 2 0,1 2 0 15,-5-1 0 1,-3-1-1-16,-2 1-1 0,0 0 3 15,1-2 0-15,5 0 0 16,-1-1-1-16,5 3 1 16,5-2 0-16,4 2 1 15,4-3 0-15,4 1-2 0,7 0 2 16,4 0-1-16,6-2 0 16,7 0 1-16,10 0 2 15,3 0 7-15,13 2 7 16,4-1 5-16,4 0 10 15,8 3-5-15,1 0-10 16,-1 3-6-16,-3 2-9 0,-9 0-2 16,-17 0-94-16,-16-9-188 15</inkml:trace>
  <inkml:trace contextRef="#ctx0" brushRef="#br0" timeOffset="124405.3672">28553 8729 282 0,'0'-10'25'0,"0"-5"12"16,0 6-26-16,0 2-1 16,0 0-7-16,3 3-5 0,-3 1 2 15,2 1-2-15,-2 0-7 16,2 1 2-16,-2-3 3 16,0 0 3-16,1-3 1 15,-1 2 0-15,0-2 2 16,0 2 0-16,0-5 1 15,0 3 2-15,-7 2-1 0,0-2 0 16,-1 3-4-16,-5 1 1 16,-1 1-2-16,-5 2 1 15,-3 0 0-15,0 0 0 0,-5 0 0 16,0 0-2-16,-6 4 0 16,-1-3 2-16,0 3-1 15,-3-2 1-15,-5-1 0 16,4-1-1-16,-7 2 0 15,2-2 1-15,-6 2 0 16,-2 2 2-16,-5-1-3 0,-3 2 0 16,-6 5 2-16,-3 0 0 15,-4 1-2-15,0 1 2 16,-4 3-1-16,1 1 0 16,-1 2 0-16,0 0 1 15,1 1-2-15,0-1 1 16,2 0-8-16,0 0 2 0,1-4 3 15,4 2 1-15,-2-4 2 16,3 1-1-16,-2-1-1 16,1 1 2-16,-1-3-3 15,-3 1-5-15,0 0-2 16,-2 1 1-16,3-1 3 0,-2-2 4 16,5 0 1-16,4 0 1 15,-1-4 0-15,3 0 0 16,2-1 0-16,8 0 0 15,2-1 6-15,5-3 5 16,4 2 2-16,7-2 1 0,5 0 1 16,4 0-6-16,5 0 3 15,4 0-7-15,3 2-1 16,1 1-3-16,-2 8 0 16,1 5-2-16,-8 0-4 15,1 4-74-15</inkml:trace>
  <inkml:trace contextRef="#ctx0" brushRef="#br0" timeOffset="126077.1591">28868 9813 104 0,'10'-12'23'0,"-5"-2"7"16,0 2-5-16,2-1-5 15,-1 2-3-15,0-1 13 16,-3 3-12-16,-1 0-8 0,0 1 4 15,-2 3-4-15,0 2-4 16,-2 3-2-16,-9 0-4 16,-7 0 0-16,-4 0-1 0,-6 3 2 15,-6 4-1-15,-7 0 0 16,-5 1 0-16,-5-3-1 16,-5 2 1-16,-7 1 1 15,-3-3 0-15,-7 0 0 16,0 0 0-16,-5 3 0 0,-3-1-1 15,-6 2 0-15,1 1 1 16,-4 3-1-16,-3-1 1 16,-3-1-1-16,-2 1 0 15,-1 1 1-15,-2 1-2 16,-1-3 2-16,0 1-1 0,-1-1 0 16,1 2 1-1,3-2-1-15,3-1 1 0,4 3-2 16,0-3 1-16,2 3 0 15,9-2 1-15,3 1-2 16,2-3 1-16,6 0 1 16,6 1-2-16,6 0 1 0,6-2 1 15,7 1-1-15,6-2 1 16,7-1-1-16,3-1 0 16,5 4 2-16,6-2-2 15,1 2 0-15,2 2 0 16,-1 3-2-16,3 2 2 15,-5 5 0-15,-2 3 0 0,-3 2 0 16,-6-1-85-16</inkml:trace>
  <inkml:trace contextRef="#ctx0" brushRef="#br0" timeOffset="128123.9779">24818 9949 265 0,'0'-14'-33'16,"-2"-2"77"-16,-5-2-23 0,1-1-2 16,2-1 3-16,-1 2-5 15,4 2-6-15,-3-2 8 16,2 3-10-16,1 3-4 15,-1 5-1-15,0 0-2 0,-1 1-1 16,-2 5 1-16,-2-1-1 16,-5 2-3-16,-6 0-6 15,-8 9 2-15,-8 7-1 16,-5 11 3-16,-4 8 2 16,-2 8 0-16,4 6 1 15,5 4-2-15,9 2 1 16,9-3 0-16,11-4 0 0,7-3-3 15,3-9-5-15,14-6 5 16,4-5 8-16,9-5-1 16,1-6-2-16,3-2-7 15,4-3-25-15,-2-7-50 16,-2-2-25-16</inkml:trace>
  <inkml:trace contextRef="#ctx0" brushRef="#br0" timeOffset="128405.2027">24777 10097 344 0,'3'-11'6'0,"4"3"-1"15,2 3-4-15,1 5-2 16,4 3 0-16,-4 17-2 16,1 7-1-16,-7 6 2 15,-1 8 1-15,-3-2 2 0,0-1 0 16,-7-7 1-16,1-8-2 15,-1-11 1-15,0-12-1 16,-1 0 6-16,-4-12 16 16,0-8-10-16,-5-7 0 15,4-1-5-15,-4-2 3 0,6-3-5 16,3 3-3 0,4 1-1-16,4 3-2 0,0 4-38 15,9 0-49-15,5 5-73 16</inkml:trace>
  <inkml:trace contextRef="#ctx0" brushRef="#br0" timeOffset="128592.702">25015 10103 232 0,'3'12'19'15,"-1"1"-8"-15,0 1-8 16,1 5 3-16,-2-1-4 15,5 2 0-15,-5-6 2 16,3-1 3-16,1-6-11 16,2-7-73-16,1-4-89 15</inkml:trace>
  <inkml:trace contextRef="#ctx0" brushRef="#br0" timeOffset="128733.3121">25037 9913 254 0,'-4'-5'0'16,"4"0"-13"-16,0 1-17 15,0 0-62-15</inkml:trace>
  <inkml:trace contextRef="#ctx0" brushRef="#br0" timeOffset="128920.7894">25141 9851 244 0,'3'0'33'0,"0"0"-8"16,-1 0-22-16,1 6-5 16,0 10-2-16,1 6 2 0,3 7 5 15,0 3 1-15,1 4 1 16,-3 0-4-16,2-1 0 16,0-1 2-16,3 0 0 15,-7-4 0-15,1-3-3 16,-4-5-39-16,0-6-74 0,-4-7-55 15</inkml:trace>
  <inkml:trace contextRef="#ctx0" brushRef="#br0" timeOffset="129170.9056">25118 10179 258 0,'-4'-10'43'16,"4"-4"-8"-16,0-1-13 15,4 3-2-15,8-3-16 16,7 1-1-16,1 0-1 15,4 0-2-15,3-1 3 16,-2 1-3-16,-4 3 2 16,-2 3-1-16,-6 2-1 0,-3 2-1 15,1 4 0-15,-4 0-5 16,-1 10-1-16,-1 6 5 16,2 3 0-16,-2 2 2 15,-1 1 1-15,-4 0-1 16,0-5-16-16,-4-4-69 0,-3-8-39 15</inkml:trace>
  <inkml:trace contextRef="#ctx0" brushRef="#br0" timeOffset="129311.5022">25337 9960 313 0,'3'-18'-56'0,"-1"2"91"16,2 3-32-16,3 8-1 15,2 0-55-15,3 1-66 16</inkml:trace>
  <inkml:trace contextRef="#ctx0" brushRef="#br0" timeOffset="129545.8647">25697 9897 258 0,'0'0'49'15,"0"0"-32"-15,-2 0-10 16,-6 4-6-16,-4 3-2 16,-3 6 1-16,-4 5 1 15,0 3-2-15,3 0 0 0,2 4 1 16,1-2-3-16,7 3 3 16,6-5 0-16,2-3-4 15,16-4-17-15,8-7 0 16,3-5-46-16,8-2-23 15</inkml:trace>
  <inkml:trace contextRef="#ctx0" brushRef="#br0" timeOffset="130092.7182">25831 9958 152 0,'-5'0'26'0,"-2"-5"20"16,6-3 4-16,-1 3-18 0,-2-2-10 15,4-2-8-15,0-2-3 16,0 3 0-16,0-5 0 15,0 1-4-15,-1 1-1 16,1-1-4-16,-4 2-1 16,2 3 1-16,1 0-1 15,-3 2-2-15,1 0 2 0,1 1 1 16,-1 2 3-16,1 2-4 16,1 0-5-16,1 7-2 15,0 4 2-15,0 3-3 16,0 0 6-16,0 3 2 15,1-2 4-15,4-2-5 0,-3 0 2 16,-1-2-17-16,-1-6-32 16,0-5-48-16,0 0-122 15</inkml:trace>
  <inkml:trace contextRef="#ctx0" brushRef="#br0" timeOffset="130264.569">25714 9619 396 0,'-11'-23'10'16,"5"3"-3"-16,4 7 0 0,2 7-2 15,0 2-5-15,4 4-20 16,7 4-50-16,3 11 6 16,1 6-28-16,2 5-1 15</inkml:trace>
  <inkml:trace contextRef="#ctx0" brushRef="#br0" timeOffset="131077.0157">25926 9840 151 0,'14'0'12'0,"-1"0"27"15,-3-3 18-15,1-4-25 16,-3-4 8-16,-3-1-10 16,-2-3-5-16,1 1-10 0,-4-2-9 15,0-2-3-15,0-1-1 16,0 2-1-16,-4 3 0 15,1 2 1-15,-2 2 1 16,3 7-2-16,-3 1 0 0,5 2-1 16,0 4-15-16,0 8 1 15,7 6-2-15,3 6 3 16,4 6-3-16,3 2 7 16,1 4 5-16,-1-4 2 15,2 2 2-15,-5-6 0 16,-1-6-1-16,-5-5 2 0,-2-4-1 15,-5-6 0-15,-1-4-1 16,0-3 1-16,0 0 1 16,-1 0 0-16,-5-8 4 15,3-7-5-15,0-6-8 16,3-2-4-16,0-6-2 16,0 1 10-16,1-1-3 0,8 2 6 15,0 4 0-15,2 4 2 16,0 4 0-16,-5 5 1 15,4 6 0-15,-1 2-2 0,-2 2 1 16,0 2-1-16,1 5-1 16,-1 6 2-16,1-3 0 15,3 5-1-15,0-5 1 16,0 1-1-16,-1-2 1 16,0-2 1-16,-2-4 2 15,-1-1 3-15,0-2-3 16,-1 0-1-16,1 0 1 0,0-5 1 15,0-4-1-15,3-5 5 16,-3 2-4-16,2-3-3 16,4 0-1-16,-4 3-1 15,1 4 2-15,-3 4-4 16,3 4 2-16,-2 0 0 0,-1 0-2 16,3 5-1-16,-1 4 1 15,1 0 2-15,1-2 0 16,2 0 0-16,-1-3 1 15,3-1 1-15,-1-3 0 16,0 0-1-16,2 0 2 0,-1-8-3 16,2-5 1-16,2-3 0 15,1-4 0-15,-1 1 0 16,-1 1 3-16,-2-2 13 16,1 6-2-16,-5 3 1 15,-1 6-5-15,0 5-2 0,1 0-8 16,1 11-2-16,1 8 1 15,1 12 1-15,0 4-1 16,4 3-32-16,-4-6-61 16</inkml:trace>
  <inkml:trace contextRef="#ctx0" brushRef="#br0" timeOffset="132201.9279">24895 8827 245 0,'0'-10'39'16,"6"-1"-11"-16,2 7-17 15,6 4-7-15,1 0-4 16,1 9-1-16,2 7-2 16,-2 4 1-16,1 2 1 15,-7 1 1-15,1 0 0 16,-4 0 1-16,-3-4-1 0,-1-2 2 15,-1-3-2-15,-2-3 0 16,0-4 1-16,0-3 0 16,-3-4 2-16,-3 0 5 15,-5-8 5-15,0-6-8 16,-4-4-2-16,-4-7-1 0,-2-5-1 16,-2-6 0-16,-1-3 1 15,3-4-2-15,3-4 0 16,2 1 0-16,5 5 0 15,9 4 0-15,2 4 1 16,0 9 0-16,11 4 0 0,4 9-1 16,2 6 2-1,1 5-1-15,0 0-1 0,-1 7-1 16,-7 9-3-16,-3 2-1 16,-7 4 4-16,0-1-7 15,-9 4-4-15,-7-2-3 0,0-3 1 16,1 1-7-16,6-1-24 15,6-1 0-15,3-4-1 16,9-3-47-16</inkml:trace>
  <inkml:trace contextRef="#ctx0" brushRef="#br0" timeOffset="132842.5138">25137 8792 204 0,'13'-5'53'0,"-6"1"-15"16,2 4-21-16,1 0-13 15,-2 2-6-15,1 10 0 16,-2 1 2-16,-4 4-1 0,-1 1 1 16,-2 0 1-16,0-2 0 15,0-2-1-15,0-3 1 16,-2-4 0-16,1-3 0 16,-3-1 1-16,4-3 0 15,-2 0 14-15,1 0 16 0,1-7-19 16,0-4-8-16,0-2-3 15,0-5-2-15,5 1 0 16,5 0 0-16,-2 2 0 16,4 3 1-16,2 4-6 0,-4 5-2 15,0 1 2-15,-2 2 3 16,-1 0-2-16,-1 7 1 16,-1 2 0-16,2 2 1 15,2 0 2-15,-2-1 0 16,2-3 0-16,2 3 1 15,0-5 0-15,-1-1 0 16,0-4 1-16,-3 0-1 0,0 0 0 16,-2-2 2-16,0-5-2 15,0-4-1-15,-3-3 0 16,-2-2 1-16,0-4 0 16,-7-4-2-16,0-1 3 15,-3 1-2-15,-1-1-1 0,4 1 1 16,-2 5-1-16,4-2 0 15,5 3 2-15,0 5-1 16,0-1 0-16,7 5 1 16,7 0-1-16,4 6-2 15,4 3 1-15,3 0-1 0,-2 12 1 16,0 4-1-16,-4 7-2 16,-5 6-1-16,0 1-1 15,-5 2 5-15,2 2-1 16,-2-4 2-16,2 1 0 15,-1-6 1-15,1-4-1 0,-4-1 1 16,-3-6-28-16,-4-5-47 16,0-4-50-16</inkml:trace>
  <inkml:trace contextRef="#ctx0" brushRef="#br0" timeOffset="133154.9769">25539 8867 117 0,'0'-13'40'15,"0"-3"11"-15,4 0-2 16,5 4-20-16,4 1-18 15,3-1-10-15,3 4 1 16,0 3-1-16,-4 1 0 16,4 3 0-16,-7-1 0 0,-1 2-1 15,-2 0 2-15,-2 0-1 16,3 0 2-16,-3 0-1 16,1 2-1-16,3-1 0 15,2 3 3-15,-3-4-1 16,3 0-1-16,0 0 0 0,-3 0 1 15,1-11 0-15,2 1-1 16,-3-1-1-16,1-2 0 16,3 3-1-16,0 2 1 15,-2 1-1-15,3 4 0 16,-3 3-1-16,0 0 0 16,-1 0-29-16,3 0-69 0,-1 0-39 15</inkml:trace>
  <inkml:trace contextRef="#ctx0" brushRef="#br0" timeOffset="133795.5495">24341 7575 283 0,'0'0'26'16,"0"4"-17"-16,2 15-15 15,8 10 1-15,2 8 3 16,3 13-1-16,4 0 3 16,-1 4 1-16,0-4 2 15,2-6 0-15,-2-8-2 16,-4-9 3-16,-3-12 2 0,-5-9 0 15,-4-6-1-15,-2-3 29 16,-12-13-21-16,-9-9-11 16,-9-2-3-16,-4-5-9 15,-3-4 4-15,1 0 0 16,7 1 7-16,9-3 0 0,8-1 0 16,9 0 0-16,3 3 1 15,8 3-1-15,9 3 0 16,3 6 0-16,3 6 1 15,0 3-5-15,-1 8 3 0,-3 4 0 16,-2 3 1-16,-7 0-3 16,-8 7-3-16,-2 6-6 15,-5 1 10-15,-7 5 1 16,-5 1 1-16,1 4 0 16,0-1-1-16,9-1-26 15,7 2-32-15,2-1-49 0,14-2-42 16</inkml:trace>
  <inkml:trace contextRef="#ctx0" brushRef="#br0" timeOffset="134451.7638">24516 7778 94 0,'5'0'76'15,"-3"0"4"-15,-2-1-39 16,2-5-8-16,1 5-15 0,2-3-9 16,0 2-5-16,3 2-4 15,1 0 0-15,4 2-1 16,-4 6 0-16,1 4-2 0,0-2 1 15,-5-2 0-15,-1 4 3 16,-2-4-1-16,-2-4 0 16,0 0 1-16,0-3 0 15,-4-1 1-15,-3 0 2 16,1-1 1-16,1-7-2 16,3-3 2-16,2-4-3 0,0 1-2 15,2-4 1-15,9 0-1 16,3 1-7-16,6-1-6 15,-1 3-4-15,3 5-3 16,-2-1 16-16,-4 5 4 16,-3 5 0-16,-6 1-1 15,-2 0-9-15,-3 7-3 16,1 5 15-16,-3 1 11 0,2-1-7 16,2 2 0-16,0-3-3 15,1-2 0-15,1-3-1 16,0-1 4-16,1-3 2 15,1-2 1-15,1 0-2 0,-4 0-1 16,0-4-3-16,-1-3 0 16,-4-1-2-16,0-2 4 15,0-1-4-15,-7-3 0 16,-2 0-1-16,-4-5 0 16,4-3 1-16,1-3 0 0,3-4-1 15,3-1 2-15,2-4-1 16,0 2-1-16,9 2 1 15,1 1-1-15,3 6 0 16,-1 4 0-16,0 2 0 0,3 8 3 16,-3 4 6-1,5 5-6-15,-3 0-2 0,4 9-4 16,2 13 1-16,-4 2-1 16,3 10 2-16,1 2-1 15,-3 5 2-15,3-2 2 16,-1-1-1-16,0-5 2 0,-2-2-2 15,0-5-11-15,-9-8-29 16,-4-3-25-16,-4-6-47 16</inkml:trace>
  <inkml:trace contextRef="#ctx0" brushRef="#br0" timeOffset="134998.5988">24952 7725 176 0,'-17'-11'47'0,"4"0"15"15,4 1-23-15,4-1-8 0,5 0-11 0,0 1-7 31,5-1-3-31,13 0-5 16,7-1-2-16,7-2-5 0,5 3-12 0,0-2-3 0,-3 6-8 31,-5 0 1-31,-10 3 26 16,-4 3 0-16,-5 1 0 16,-3 0-2-16,-2 0-2 15,-3 0-5-15,1 7 3 0,0 0 5 0,1 2 0 0,1 2 0 31,5-2-4-31,-1-2 7 16,1-2 1-16,3 1-1 16,-1-5 0-16,-3-1 2 0,1 0-5 0,-3 0 2 0,-2-8-1 15,-3-2 2 17,-2-2 11-32,0-4-3 0,-4 0-11 0,-6-3 5 0,-7-3-4 31,-1 0-1-31,-1-1-2 0,-2 2 2 0,4 1-1 15,-1-1 1-15,6 5-1 0,4 0 0 16,4 1-1-16,4 3-1 16,0 3-2-16,0 4 7 15,7-1-3-15,1 3 0 16,2 3 0-16,1 0-2 16,2 1 0-16,1 9-1 0,4 6 0 15,1 1 0-15,1 5 2 16,4 1 1-16,0 4 0 15,-3-1-1-15,0-1 2 16,-2 0 0-16,-4-1 0 16,-6-5-16-16,-4-3-31 15,-5-3-65-15,-7-6 41 0</inkml:trace>
  <inkml:trace contextRef="#ctx0" brushRef="#br0" timeOffset="135982.9028">25263 7554 143 0,'-7'-18'40'0,"3"2"45"15,3 3-41-15,1 3-15 16,0 2-2-16,0 5-13 16,3 1-11-16,7 2-3 15,5 0-1-15,3 0-3 16,4 4 4-16,-1 1 1 16,1-1 2-16,-3-2-2 0,1-2 0 15,-4 0 0-15,4 0 0 16,-1-10 1-16,0 0 0 15,4-5-1-15,-1 2-1 16,2-6 1-16,0 4-1 16,-6-5-1-16,-2 0 0 15,-3 2 1-15,-2 2-1 0,-6 2 1 16,0 2 6-16,0 2 5 16,0 9-5-16,2 1-5 15,1 9-4-15,4 9 0 16,2 8 3-16,1 16-2 0,-1 8 2 15,-2 6-1-15,-1 8 1 16,0 1 0-16,-1-5 1 16,0-8-1-16,-2-11 1 15,-2-10 0-15,-1-12-1 16,-4-8 0-16,-1-7 0 0,0-4 2 16,-3-2 9-16,-7-17-2 15,-4-3-6-15,-1-9 0 16,-1-6-3-16,3-8 0 15,3-1 0-15,4 0-1 16,5 1-2-16,1 2-1 16,0 9 1-16,8 7 3 0,4 8 0 15,7 5 3-15,3 7-3 16,0 4 0-16,9 3-5 16,-1 13 5-16,4 9-3 15,-5 6 1-15,-5 4-1 16,-2 2 2-16,-10-2 1 0,-5-5 1 15,-1-9-3-15,-6-4-1 16,-5-9-5-16,-7-5 3 16,-10 0 3-16,-2-5 0 15,-5-8 2-15,-3-6 0 16,2-6 2-16,2 0-2 0,7-5 0 16,2-1 0-16,5 3 1 15,7-1-2-15,2 8 1 16,5 1 0-16,0 6-5 15,0 3 0-15,0 6 4 0,0 5-2 16,5 0 3-16,2 2-1 16,-1 8-2-16,-1 5-1 15,-2-1 0-15,2 2 0 16,-5-4 1-16,0 3 8 16,0-5-4-16,0-3 1 15,0-3-1-15,0 0-1 16,0-4 1-16,7 0-8 0,7-4-6 15,6-3-23-15,2-7-30 16,2-1 4-16,-2 0 25 16,0 0 25-16,-10-1 22 15,-5 4 6-15,-1 1 34 0,-6 0 35 16,0 6-38-16,-5 1-21 16,0 2-9-16,-2 2-12 15,2 0-5-15,2 0-2 16,1 6-4-16,2 3-1 15,3 2 7-15,16 1 5 16,12 2 2-16,6-1-31 0,5-6-39 16,6-6-108-16</inkml:trace>
  <inkml:trace contextRef="#ctx0" brushRef="#br0" timeOffset="136545.3561">24774 8182 228 0,'22'0'-30'0,"5"0"60"0,9-8-15 16,9 1-5-16,10 4-4 16,11-4-3-16,9 0 0 15,9-3 3-15,6 2-3 16,9-5 1-16,4-2 1 0,2 0 2 15,-1 0 2-15,-4-1-1 16,-5 3 1-16,-7 0-2 16,-12 2-5-16,-8 2-1 15,-12 4 0-15,-9 0 0 16,-15 3-1-16,-9 2 2 0,-9 0-2 16,-9 2-2-1,-5 4-49-15,-12 1-25 0,-7 2 13 16</inkml:trace>
  <inkml:trace contextRef="#ctx0" brushRef="#br0" timeOffset="137951.5091">29813 7243 216 0,'43'-37'38'0,"1"1"-20"15,-7 4-7-15,-3 3 3 16,-7 5-4-16,-5 4-3 16,-8 2-1-16,-4 4-1 15,-9 3-2-15,-1 0 0 0,-13 4-2 16,-12 0-33-16,-11 0 7 15,-10 0 17-15,-10 2 6 16,-8-2 2-16,-7 1-1 16,-4 2 1-16,-8 3 0 15,-4 1 0-15,-9 0 0 16,-5 8 0-16,-4 5 1 0,-7 9 1 16,0 1-14-16,-2 7 13 15,3 5-3-15,3 7 2 16,4 6 0-16,5 2-1 15,6 5-1-15,1 2 1 16,7 2 0-16,3 3 1 16,3 1-2-16,4 3 1 0,6-2-1 15,4 0 2-15,10-1-1 16,12-4-1-16,7-2-3 16,11-4 3-16,13-2-1 0,5-5 7 15,7-2 3-15,10-3 1 16,9-5 10-16,10 1-9 15,8-5 1-15,9 2-2 16,13-4-1-16,6 1 1 16,13-2-3-16,7-4 0 15,8-5 1-15,10-3-2 0,8-6-2 16,9-8 0-16,12-3 2 16,8 0-1-16,7-1-2 15,9-12 0-15,8 1 0 16,1-5-1-16,4 3 2 15,3-2-3-15,2 0 1 16,-1-2 0-16,0-3 0 0,-2-4 1 16,0-4-2-16,3-1 2 15,-3-4-1-15,5-3 0 16,1-6-6-16,8 3-1 16,-2-2 4-16,1 0 3 0,-6 6-2 15,-6 3 2-15,-5 5-2 16,-20 1 2-16,-14 0 1 15,-14 1-1-15,-9-9 1 16,-15-5 1-16,-13-10-1 16,-8-6 6-16,-6-8 11 15,-9-3-2-15,-11 0-3 0,-11 5-2 16,-13 7-2-16,-9 3-7 16,-13 5 1-16,-2 6-3 15,-24 4-2-15,-15 3 0 16,-17 2 2-16,-17-1-10 15,-8 0-1-15,-16-4 5 16,-15-1-1-16,-10-3 4 0,-12-2 0 16,-17 2 5-16,-12 4-2 15,-19 6 0-15,-10 5 0 16,-9 8-3-16,-8 10 3 0,0 4 1 16,-6 4-1-16,6 10 0 15,7 11 0-15,5 11 0 16,9 6-16-16,15 10-53 15,12-2-40-15</inkml:trace>
  <inkml:trace contextRef="#ctx0" brushRef="#br0" timeOffset="139123.292">28921 8547 151 0,'-46'14'21'15,"-2"-3"-19"-15,0 4 1 16,5-5 2-16,-2 3 3 0,2-3 4 16,2 3-1-16,0 1-4 15,1 2 0-15,6 2-7 16,0 4 2-16,5 2-4 15,5 5-1-15,8-2-1 0,5 1-2 16,9 3-1-16,2-1 6 16,13 0 12-16,11 0-4 15,10 1 4-15,12 1-3 16,10-2 0-16,10 2 1 16,16-1-1-16,7-3 10 15,10-1-14-15,8-2 1 0,8-4-5 16,13-4 4-16,4-7-4 15,7-4 2-15,7-1 0 16,5-7-1-16,7 2-1 16,0 0-2-16,-1-3-3 15,5-1-32-15,4-1 9 0,-5-4 19 16,-3 1 5-16,-4 0 3 16,-1-3 2-16,-2-2 0 15,-4 3 0-15,1-4-1 16,-2 1 3-16,-5-1 1 15,-3 1-1-15,-7-3 0 16,-8-4-1-16,-14-2 0 0,-7-5 2 16,-12-4 4-16,-11-1 30 15,-16-3-11-15,-9 3 5 16,-6-3-9-16,-5 5-12 16,-3 3-5-16,1-1-2 15,-1 5-3-15,-3-4 1 0,-4 2 0 16,-5 0-2-16,-2-3-2 15,-5 1 0-15,-5-6 2 16,-7 0 4-16,-4-1-4 16,-5-4 0-16,0-3-2 15,-17 0 0-15,-7 0-2 0,-15-4-6 16,-8 5 1-16,-13 0 4 16,-4 1 0-16,-9 0 1 15,-10 5 6-15,-5 2-4 16,-7-2 1-16,-7 5 1 15,-8 2 2-15,-6 3-2 0,-3 3 0 16,-11 1-1-16,-6 5 0 16,-6 3 1-16,-13 3-1 15,-6 3 1-15,-9 5-2 16,-5 1 1-16,-3 1 1 16,2 14-1-16,1 3 1 0,0 8-1 15,10 6 1-15,3 6-3 16,2 7 4-16,1 6-1 15,-1 8-1-15,-1 9 0 16,-2 7 1-16,-5 5-6 16,0 9-25-16,4 1-4 15,4-5-59-15</inkml:trace>
  <inkml:trace contextRef="#ctx0" brushRef="#br0" timeOffset="140498.1919">29170 9275 221 0,'-19'-4'-20'16,"-4"1"24"-16,-3 3-4 16,-3 0 1-16,-1 7-1 15,-1 7-1-15,-4 1 2 0,-5 3-1 16,-3 6 0-16,-2 1 0 15,-5 2 0-15,-5 7 0 16,-4 5 0-16,3 4 1 16,0 1-2-16,-2 6 1 15,7 4-1-15,5-1 2 16,9 8-5-16,8-2-3 0,11 5 0 16,7-1 2-16,11-1 3 15,0 0 1-15,16-2 1 16,13-5 7-16,6-3 2 15,14-4-1-15,11-7 2 16,9-8-1-16,16-4-1 0,7-5-3 16,11-6 0-16,14-3-2 15,9-2-2-15,10-2 1 16,6-4-1-16,9-2 2 16,5-2-3-16,4-3 0 0,0 0 0 15,4-1-3-15,-1-8-13 16,2-6-18-16,2-2 11 15,0-5 4-15,-1-3 7 16,-2-1 9-16,0-4 10 16,-7-5-1-16,-2 3 6 15,-2-1-3-15,-13-1-2 16,-2-2-5-16,-8 6 2 0,-11-4 6 16,-3-1 3-16,-8 2 10 15,-8-7-4-15,-10-2 11 16,-5-6-13-16,-7-4 2 15,-7-2-5-15,-5-1-5 16,-3 0-1-16,-6 6-8 0,-3 4 1 16,-9 4 3-16,-9 6-3 15,-6 1 3-15,-11 2-1 16,-7 1-2-16,-9 2 3 16,-3-2-2-16,-14-3 0 0,-11-1 0 15,-12-5-1 1,-14-9 2-16,-14-1-3 0,-9-6 0 15,-13 0 2-15,-21-2-2 16,-18 10-5-16,-20 5-20 16,-17 9-10-16,-18 9-7 15,-22 8-43-15,-15 6-28 0</inkml:trace>
</inkml:ink>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29" r:id="rId1"/>
    <p:sldLayoutId id="2147483739" r:id="rId2"/>
    <p:sldLayoutId id="2147483740"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53.emf"/></Relationships>
</file>

<file path=ppt/slides/_rels/slide11.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customXml" Target="../ink/ink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customXml" Target="../ink/ink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customXml" Target="../ink/ink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customXml" Target="../ink/ink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customXml" Target="../ink/ink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60.emf"/></Relationships>
</file>

<file path=ppt/slides/_rels/slide17.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62.emf"/></Relationships>
</file>

<file path=ppt/slides/_rels/slide18.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customXml" Target="../ink/ink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customXml" Target="../ink/ink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customXml" Target="../ink/ink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68.emf"/><Relationship Id="rId4" Type="http://schemas.openxmlformats.org/officeDocument/2006/relationships/customXml" Target="../ink/ink21.xml"/></Relationships>
</file>

<file path=ppt/slides/_rels/slide22.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70.emf"/></Relationships>
</file>

<file path=ppt/slides/_rels/slide23.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customXml" Target="../ink/ink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customXml" Target="../ink/ink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5.emf"/></Relationships>
</file>

<file path=ppt/slides/_rels/slide5.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customXml" Target="../ink/ink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customXml" Target="../ink/ink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49.emf"/></Relationships>
</file>

<file path=ppt/slides/_rels/slide8.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customXml" Target="../ink/ink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customXml" Target="../ink/ink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4BA383-4A9C-8D4A-9A70-FD8B0D3C7E06}"/>
              </a:ext>
            </a:extLst>
          </p:cNvPr>
          <p:cNvSpPr>
            <a:spLocks noGrp="1"/>
          </p:cNvSpPr>
          <p:nvPr>
            <p:ph type="title"/>
          </p:nvPr>
        </p:nvSpPr>
        <p:spPr/>
        <p:txBody>
          <a:bodyPr/>
          <a:lstStyle/>
          <a:p>
            <a:r>
              <a:rPr lang="en-US" dirty="0"/>
              <a:t>Counterfactual Explanations</a:t>
            </a:r>
          </a:p>
        </p:txBody>
      </p:sp>
      <p:sp>
        <p:nvSpPr>
          <p:cNvPr id="3" name="Text Placeholder 2">
            <a:extLst>
              <a:ext uri="{FF2B5EF4-FFF2-40B4-BE49-F238E27FC236}">
                <a16:creationId xmlns="" xmlns:a16="http://schemas.microsoft.com/office/drawing/2014/main" id="{669728FB-F657-0241-9032-6AA9E381CCDC}"/>
              </a:ext>
            </a:extLst>
          </p:cNvPr>
          <p:cNvSpPr>
            <a:spLocks noGrp="1"/>
          </p:cNvSpPr>
          <p:nvPr>
            <p:ph type="body" sz="quarter" idx="13"/>
          </p:nvPr>
        </p:nvSpPr>
        <p:spPr>
          <a:xfrm>
            <a:off x="857739" y="1600201"/>
            <a:ext cx="10160000" cy="3352799"/>
          </a:xfrm>
        </p:spPr>
        <p:txBody>
          <a:bodyPr>
            <a:normAutofit/>
          </a:bodyPr>
          <a:lstStyle/>
          <a:p>
            <a:r>
              <a:rPr lang="en-US" dirty="0"/>
              <a:t>E.g., Peter applied for a loan and got rejected. He wonders why?</a:t>
            </a:r>
          </a:p>
          <a:p>
            <a:r>
              <a:rPr lang="en-US" dirty="0"/>
              <a:t>If Bank has allowed transparency, it could’ve used Counterfactual explanations</a:t>
            </a:r>
          </a:p>
          <a:p>
            <a:r>
              <a:rPr lang="en-US" dirty="0"/>
              <a:t>Changing the values of factors of Peter’s example we can tell whether the loan gets accepted if Peter had earn another 1000 dollars in income, or if he had fewer credit card defaults, etc.</a:t>
            </a:r>
          </a:p>
          <a:p>
            <a:endParaRPr lang="en-US" dirty="0"/>
          </a:p>
          <a:p>
            <a:pPr marL="0" indent="0">
              <a:buNone/>
            </a:pPr>
            <a:endParaRPr lang="en-US" dirty="0"/>
          </a:p>
          <a:p>
            <a:endParaRPr lang="en-US" dirty="0"/>
          </a:p>
        </p:txBody>
      </p:sp>
      <p:sp>
        <p:nvSpPr>
          <p:cNvPr id="4" name="Text Placeholder 3">
            <a:extLst>
              <a:ext uri="{FF2B5EF4-FFF2-40B4-BE49-F238E27FC236}">
                <a16:creationId xmlns="" xmlns:a16="http://schemas.microsoft.com/office/drawing/2014/main" id="{56AF0487-A491-DF44-8668-00BAFAF0081F}"/>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2267640" y="2246760"/>
              <a:ext cx="8296200" cy="792720"/>
            </p14:xfrm>
          </p:contentPart>
        </mc:Choice>
        <mc:Fallback xmlns="">
          <p:pic>
            <p:nvPicPr>
              <p:cNvPr id="5" name="Ink 4"/>
              <p:cNvPicPr/>
              <p:nvPr/>
            </p:nvPicPr>
            <p:blipFill>
              <a:blip r:embed="rId3"/>
              <a:stretch>
                <a:fillRect/>
              </a:stretch>
            </p:blipFill>
            <p:spPr>
              <a:xfrm>
                <a:off x="2263320" y="2240280"/>
                <a:ext cx="8307360" cy="803520"/>
              </a:xfrm>
              <a:prstGeom prst="rect">
                <a:avLst/>
              </a:prstGeom>
            </p:spPr>
          </p:pic>
        </mc:Fallback>
      </mc:AlternateContent>
    </p:spTree>
    <p:extLst>
      <p:ext uri="{BB962C8B-B14F-4D97-AF65-F5344CB8AC3E}">
        <p14:creationId xmlns:p14="http://schemas.microsoft.com/office/powerpoint/2010/main" val="4064686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CC8DC2C-AC2F-6044-9C41-AA10ED4AD5C4}"/>
              </a:ext>
            </a:extLst>
          </p:cNvPr>
          <p:cNvSpPr>
            <a:spLocks noGrp="1"/>
          </p:cNvSpPr>
          <p:nvPr>
            <p:ph type="title"/>
          </p:nvPr>
        </p:nvSpPr>
        <p:spPr/>
        <p:txBody>
          <a:bodyPr/>
          <a:lstStyle/>
          <a:p>
            <a:r>
              <a:rPr lang="en-US" dirty="0"/>
              <a:t>Prototypes and Criticisms</a:t>
            </a:r>
          </a:p>
        </p:txBody>
      </p:sp>
      <p:sp>
        <p:nvSpPr>
          <p:cNvPr id="3" name="Text Placeholder 2">
            <a:extLst>
              <a:ext uri="{FF2B5EF4-FFF2-40B4-BE49-F238E27FC236}">
                <a16:creationId xmlns="" xmlns:a16="http://schemas.microsoft.com/office/drawing/2014/main" id="{08863C00-CC13-BB4E-8B56-870D3C6244FC}"/>
              </a:ext>
            </a:extLst>
          </p:cNvPr>
          <p:cNvSpPr>
            <a:spLocks noGrp="1"/>
          </p:cNvSpPr>
          <p:nvPr>
            <p:ph type="body" sz="quarter" idx="13"/>
          </p:nvPr>
        </p:nvSpPr>
        <p:spPr/>
        <p:txBody>
          <a:bodyPr/>
          <a:lstStyle/>
          <a:p>
            <a:r>
              <a:rPr lang="en-US" dirty="0"/>
              <a:t>Image Classification Task: Classify images of dog into breeds</a:t>
            </a:r>
          </a:p>
        </p:txBody>
      </p:sp>
      <p:sp>
        <p:nvSpPr>
          <p:cNvPr id="4" name="Text Placeholder 3">
            <a:extLst>
              <a:ext uri="{FF2B5EF4-FFF2-40B4-BE49-F238E27FC236}">
                <a16:creationId xmlns="" xmlns:a16="http://schemas.microsoft.com/office/drawing/2014/main" id="{C9BE57DE-1C38-BE48-8AB4-7E49310FDF0C}"/>
              </a:ext>
            </a:extLst>
          </p:cNvPr>
          <p:cNvSpPr>
            <a:spLocks noGrp="1"/>
          </p:cNvSpPr>
          <p:nvPr>
            <p:ph type="body" sz="quarter" idx="14"/>
          </p:nvPr>
        </p:nvSpPr>
        <p:spPr/>
        <p:txBody>
          <a:bodyPr/>
          <a:lstStyle/>
          <a:p>
            <a:endParaRPr lang="en-US"/>
          </a:p>
        </p:txBody>
      </p:sp>
      <p:pic>
        <p:nvPicPr>
          <p:cNvPr id="6" name="Picture 5" descr="A picture containing dog, photo, different, showing&#10;&#10;Description automatically generated">
            <a:extLst>
              <a:ext uri="{FF2B5EF4-FFF2-40B4-BE49-F238E27FC236}">
                <a16:creationId xmlns="" xmlns:a16="http://schemas.microsoft.com/office/drawing/2014/main" id="{0EA16656-52EB-AF49-91CA-6080A0D610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1350" y="2159000"/>
            <a:ext cx="8369300" cy="2540000"/>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1929960" y="2504160"/>
              <a:ext cx="8097120" cy="2736720"/>
            </p14:xfrm>
          </p:contentPart>
        </mc:Choice>
        <mc:Fallback xmlns="">
          <p:pic>
            <p:nvPicPr>
              <p:cNvPr id="5" name="Ink 4"/>
              <p:cNvPicPr/>
              <p:nvPr/>
            </p:nvPicPr>
            <p:blipFill>
              <a:blip r:embed="rId4"/>
              <a:stretch>
                <a:fillRect/>
              </a:stretch>
            </p:blipFill>
            <p:spPr>
              <a:xfrm>
                <a:off x="1925280" y="2495520"/>
                <a:ext cx="8110080" cy="2751120"/>
              </a:xfrm>
              <a:prstGeom prst="rect">
                <a:avLst/>
              </a:prstGeom>
            </p:spPr>
          </p:pic>
        </mc:Fallback>
      </mc:AlternateContent>
    </p:spTree>
    <p:extLst>
      <p:ext uri="{BB962C8B-B14F-4D97-AF65-F5344CB8AC3E}">
        <p14:creationId xmlns:p14="http://schemas.microsoft.com/office/powerpoint/2010/main" val="34624630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45E61A3-687F-7A4C-9002-22D598219760}"/>
              </a:ext>
            </a:extLst>
          </p:cNvPr>
          <p:cNvSpPr>
            <a:spLocks noGrp="1"/>
          </p:cNvSpPr>
          <p:nvPr>
            <p:ph type="title"/>
          </p:nvPr>
        </p:nvSpPr>
        <p:spPr/>
        <p:txBody>
          <a:bodyPr/>
          <a:lstStyle/>
          <a:p>
            <a:r>
              <a:rPr lang="en-US" dirty="0"/>
              <a:t>Prototypes and Criticisms</a:t>
            </a:r>
          </a:p>
        </p:txBody>
      </p:sp>
      <p:sp>
        <p:nvSpPr>
          <p:cNvPr id="3" name="Text Placeholder 2">
            <a:extLst>
              <a:ext uri="{FF2B5EF4-FFF2-40B4-BE49-F238E27FC236}">
                <a16:creationId xmlns="" xmlns:a16="http://schemas.microsoft.com/office/drawing/2014/main" id="{8CF0F68E-6722-264A-87D5-7CB85DEBE8A1}"/>
              </a:ext>
            </a:extLst>
          </p:cNvPr>
          <p:cNvSpPr>
            <a:spLocks noGrp="1"/>
          </p:cNvSpPr>
          <p:nvPr>
            <p:ph type="body" sz="quarter" idx="13"/>
          </p:nvPr>
        </p:nvSpPr>
        <p:spPr>
          <a:xfrm>
            <a:off x="857739" y="1600201"/>
            <a:ext cx="10160000" cy="3276599"/>
          </a:xfrm>
        </p:spPr>
        <p:txBody>
          <a:bodyPr/>
          <a:lstStyle/>
          <a:p>
            <a:r>
              <a:rPr lang="en-US" dirty="0"/>
              <a:t>Advantages:</a:t>
            </a:r>
          </a:p>
          <a:p>
            <a:pPr lvl="1"/>
            <a:r>
              <a:rPr lang="en-US" dirty="0"/>
              <a:t>Free to choose the number of Prototypes and Criticisms</a:t>
            </a:r>
          </a:p>
          <a:p>
            <a:pPr lvl="1"/>
            <a:r>
              <a:rPr lang="en-US" dirty="0"/>
              <a:t>Works with any type of data and any type of ML model</a:t>
            </a:r>
          </a:p>
          <a:p>
            <a:pPr lvl="1"/>
            <a:r>
              <a:rPr lang="en-US" dirty="0"/>
              <a:t>Easy to implement</a:t>
            </a:r>
          </a:p>
          <a:p>
            <a:pPr marL="0" indent="0">
              <a:buNone/>
            </a:pPr>
            <a:endParaRPr lang="en-US" dirty="0"/>
          </a:p>
          <a:p>
            <a:r>
              <a:rPr lang="en-US" dirty="0"/>
              <a:t>Disadvantages</a:t>
            </a:r>
          </a:p>
          <a:p>
            <a:pPr lvl="1"/>
            <a:r>
              <a:rPr lang="en-US" dirty="0"/>
              <a:t>Choose the number of Prototypes and Criticisms</a:t>
            </a:r>
          </a:p>
          <a:p>
            <a:pPr lvl="1"/>
            <a:r>
              <a:rPr lang="en-US" dirty="0"/>
              <a:t>Selecting the hyper-parameters of MMD Critic to select Prototypes and Criticisms</a:t>
            </a:r>
          </a:p>
          <a:p>
            <a:pPr lvl="1"/>
            <a:r>
              <a:rPr lang="en-US" dirty="0"/>
              <a:t>Disregarding the fact that some features may not be relevant</a:t>
            </a:r>
          </a:p>
        </p:txBody>
      </p:sp>
      <p:sp>
        <p:nvSpPr>
          <p:cNvPr id="4" name="Text Placeholder 3">
            <a:extLst>
              <a:ext uri="{FF2B5EF4-FFF2-40B4-BE49-F238E27FC236}">
                <a16:creationId xmlns="" xmlns:a16="http://schemas.microsoft.com/office/drawing/2014/main" id="{67669A8B-2F78-7149-9846-752FFE581480}"/>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488960" y="2168280"/>
              <a:ext cx="5175360" cy="2233800"/>
            </p14:xfrm>
          </p:contentPart>
        </mc:Choice>
        <mc:Fallback xmlns="">
          <p:pic>
            <p:nvPicPr>
              <p:cNvPr id="5" name="Ink 4"/>
              <p:cNvPicPr/>
              <p:nvPr/>
            </p:nvPicPr>
            <p:blipFill>
              <a:blip r:embed="rId3"/>
              <a:stretch>
                <a:fillRect/>
              </a:stretch>
            </p:blipFill>
            <p:spPr>
              <a:xfrm>
                <a:off x="1484280" y="2162160"/>
                <a:ext cx="5185080" cy="2245320"/>
              </a:xfrm>
              <a:prstGeom prst="rect">
                <a:avLst/>
              </a:prstGeom>
            </p:spPr>
          </p:pic>
        </mc:Fallback>
      </mc:AlternateContent>
    </p:spTree>
    <p:extLst>
      <p:ext uri="{BB962C8B-B14F-4D97-AF65-F5344CB8AC3E}">
        <p14:creationId xmlns:p14="http://schemas.microsoft.com/office/powerpoint/2010/main" val="7942381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6BB4EE-1FF0-2F4E-BA4F-E4EB6C667B4B}"/>
              </a:ext>
            </a:extLst>
          </p:cNvPr>
          <p:cNvSpPr>
            <a:spLocks noGrp="1"/>
          </p:cNvSpPr>
          <p:nvPr>
            <p:ph type="title"/>
          </p:nvPr>
        </p:nvSpPr>
        <p:spPr/>
        <p:txBody>
          <a:bodyPr/>
          <a:lstStyle/>
          <a:p>
            <a:r>
              <a:rPr lang="en-US" dirty="0"/>
              <a:t>Influential Instances</a:t>
            </a:r>
          </a:p>
        </p:txBody>
      </p:sp>
      <p:sp>
        <p:nvSpPr>
          <p:cNvPr id="3" name="Text Placeholder 2">
            <a:extLst>
              <a:ext uri="{FF2B5EF4-FFF2-40B4-BE49-F238E27FC236}">
                <a16:creationId xmlns="" xmlns:a16="http://schemas.microsoft.com/office/drawing/2014/main" id="{A6700798-9788-1043-924A-214AC3BB340F}"/>
              </a:ext>
            </a:extLst>
          </p:cNvPr>
          <p:cNvSpPr>
            <a:spLocks noGrp="1"/>
          </p:cNvSpPr>
          <p:nvPr>
            <p:ph type="body" sz="quarter" idx="13"/>
          </p:nvPr>
        </p:nvSpPr>
        <p:spPr/>
        <p:txBody>
          <a:bodyPr/>
          <a:lstStyle/>
          <a:p>
            <a:r>
              <a:rPr lang="en-US" dirty="0"/>
              <a:t>Machine Learning models are a product of training examples</a:t>
            </a:r>
          </a:p>
          <a:p>
            <a:r>
              <a:rPr lang="en-US" dirty="0"/>
              <a:t>What if deleting one of the examples would impact our model?</a:t>
            </a:r>
          </a:p>
          <a:p>
            <a:r>
              <a:rPr lang="en-US" dirty="0"/>
              <a:t>We call that example “influential” when deleting it impacts the model parameters and predictions</a:t>
            </a:r>
          </a:p>
          <a:p>
            <a:r>
              <a:rPr lang="en-US" dirty="0"/>
              <a:t>By identifying influential training instances, we can debug machine learning models and better explain their behaviors and predictions</a:t>
            </a:r>
          </a:p>
          <a:p>
            <a:endParaRPr lang="en-US" dirty="0"/>
          </a:p>
        </p:txBody>
      </p:sp>
      <p:sp>
        <p:nvSpPr>
          <p:cNvPr id="4" name="Text Placeholder 3">
            <a:extLst>
              <a:ext uri="{FF2B5EF4-FFF2-40B4-BE49-F238E27FC236}">
                <a16:creationId xmlns="" xmlns:a16="http://schemas.microsoft.com/office/drawing/2014/main" id="{6D53E52A-86D7-594A-80E9-C089C433BF42}"/>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3409920" y="2604960"/>
              <a:ext cx="7463520" cy="136440"/>
            </p14:xfrm>
          </p:contentPart>
        </mc:Choice>
        <mc:Fallback xmlns="">
          <p:pic>
            <p:nvPicPr>
              <p:cNvPr id="5" name="Ink 4"/>
              <p:cNvPicPr/>
              <p:nvPr/>
            </p:nvPicPr>
            <p:blipFill>
              <a:blip r:embed="rId3"/>
              <a:stretch>
                <a:fillRect/>
              </a:stretch>
            </p:blipFill>
            <p:spPr>
              <a:xfrm>
                <a:off x="3404520" y="2599200"/>
                <a:ext cx="7473240" cy="147600"/>
              </a:xfrm>
              <a:prstGeom prst="rect">
                <a:avLst/>
              </a:prstGeom>
            </p:spPr>
          </p:pic>
        </mc:Fallback>
      </mc:AlternateContent>
    </p:spTree>
    <p:extLst>
      <p:ext uri="{BB962C8B-B14F-4D97-AF65-F5344CB8AC3E}">
        <p14:creationId xmlns:p14="http://schemas.microsoft.com/office/powerpoint/2010/main" val="26915819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CFFD38-D937-A249-BA35-B0B3A29D97D8}"/>
              </a:ext>
            </a:extLst>
          </p:cNvPr>
          <p:cNvSpPr>
            <a:spLocks noGrp="1"/>
          </p:cNvSpPr>
          <p:nvPr>
            <p:ph type="title"/>
          </p:nvPr>
        </p:nvSpPr>
        <p:spPr/>
        <p:txBody>
          <a:bodyPr/>
          <a:lstStyle/>
          <a:p>
            <a:r>
              <a:rPr lang="en-US" dirty="0"/>
              <a:t>Influential Instances</a:t>
            </a:r>
          </a:p>
        </p:txBody>
      </p:sp>
      <p:sp>
        <p:nvSpPr>
          <p:cNvPr id="3" name="Text Placeholder 2">
            <a:extLst>
              <a:ext uri="{FF2B5EF4-FFF2-40B4-BE49-F238E27FC236}">
                <a16:creationId xmlns="" xmlns:a16="http://schemas.microsoft.com/office/drawing/2014/main" id="{6E758677-CF0B-9543-BC34-18D8F511713F}"/>
              </a:ext>
            </a:extLst>
          </p:cNvPr>
          <p:cNvSpPr>
            <a:spLocks noGrp="1"/>
          </p:cNvSpPr>
          <p:nvPr>
            <p:ph type="body" sz="quarter" idx="13"/>
          </p:nvPr>
        </p:nvSpPr>
        <p:spPr/>
        <p:txBody>
          <a:bodyPr/>
          <a:lstStyle/>
          <a:p>
            <a:r>
              <a:rPr lang="en-US" dirty="0"/>
              <a:t>Two approaches for identifying influential instances</a:t>
            </a:r>
          </a:p>
          <a:p>
            <a:pPr lvl="1"/>
            <a:r>
              <a:rPr lang="en-US" dirty="0"/>
              <a:t>Deletion diagnostics</a:t>
            </a:r>
          </a:p>
          <a:p>
            <a:pPr lvl="1"/>
            <a:r>
              <a:rPr lang="en-US" dirty="0"/>
              <a:t>Influence Functions</a:t>
            </a:r>
          </a:p>
          <a:p>
            <a:pPr lvl="1"/>
            <a:endParaRPr lang="en-US" dirty="0"/>
          </a:p>
          <a:p>
            <a:r>
              <a:rPr lang="en-US" dirty="0"/>
              <a:t>Both approaches are based on robust statistics less affected by outliers or violations of model assumptions</a:t>
            </a:r>
          </a:p>
          <a:p>
            <a:pPr lvl="1"/>
            <a:endParaRPr lang="en-US" dirty="0"/>
          </a:p>
        </p:txBody>
      </p:sp>
      <p:sp>
        <p:nvSpPr>
          <p:cNvPr id="4" name="Text Placeholder 3">
            <a:extLst>
              <a:ext uri="{FF2B5EF4-FFF2-40B4-BE49-F238E27FC236}">
                <a16:creationId xmlns="" xmlns:a16="http://schemas.microsoft.com/office/drawing/2014/main" id="{6EFAFFBF-2D5E-9E43-863D-649C3BF92877}"/>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216440" y="1916640"/>
              <a:ext cx="4521240" cy="1269720"/>
            </p14:xfrm>
          </p:contentPart>
        </mc:Choice>
        <mc:Fallback xmlns="">
          <p:pic>
            <p:nvPicPr>
              <p:cNvPr id="5" name="Ink 4"/>
              <p:cNvPicPr/>
              <p:nvPr/>
            </p:nvPicPr>
            <p:blipFill>
              <a:blip r:embed="rId3"/>
              <a:stretch>
                <a:fillRect/>
              </a:stretch>
            </p:blipFill>
            <p:spPr>
              <a:xfrm>
                <a:off x="1211400" y="1911960"/>
                <a:ext cx="4530960" cy="1279080"/>
              </a:xfrm>
              <a:prstGeom prst="rect">
                <a:avLst/>
              </a:prstGeom>
            </p:spPr>
          </p:pic>
        </mc:Fallback>
      </mc:AlternateContent>
    </p:spTree>
    <p:extLst>
      <p:ext uri="{BB962C8B-B14F-4D97-AF65-F5344CB8AC3E}">
        <p14:creationId xmlns:p14="http://schemas.microsoft.com/office/powerpoint/2010/main" val="39500272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1E88DD3-C7A2-A34D-8FEE-55C3BB43359F}"/>
              </a:ext>
            </a:extLst>
          </p:cNvPr>
          <p:cNvSpPr>
            <a:spLocks noGrp="1"/>
          </p:cNvSpPr>
          <p:nvPr>
            <p:ph type="title"/>
          </p:nvPr>
        </p:nvSpPr>
        <p:spPr/>
        <p:txBody>
          <a:bodyPr/>
          <a:lstStyle/>
          <a:p>
            <a:r>
              <a:rPr lang="en-US" dirty="0"/>
              <a:t>Influential Instances</a:t>
            </a:r>
          </a:p>
        </p:txBody>
      </p:sp>
      <p:sp>
        <p:nvSpPr>
          <p:cNvPr id="3" name="Text Placeholder 2">
            <a:extLst>
              <a:ext uri="{FF2B5EF4-FFF2-40B4-BE49-F238E27FC236}">
                <a16:creationId xmlns="" xmlns:a16="http://schemas.microsoft.com/office/drawing/2014/main" id="{277039EA-8F1E-2C47-AC9B-00014A93E533}"/>
              </a:ext>
            </a:extLst>
          </p:cNvPr>
          <p:cNvSpPr>
            <a:spLocks noGrp="1"/>
          </p:cNvSpPr>
          <p:nvPr>
            <p:ph type="body" sz="quarter" idx="13"/>
          </p:nvPr>
        </p:nvSpPr>
        <p:spPr/>
        <p:txBody>
          <a:bodyPr/>
          <a:lstStyle/>
          <a:p>
            <a:r>
              <a:rPr lang="en-US" dirty="0"/>
              <a:t>Example: Imagine you are estimating the average income of people in your city and ask 10 random people</a:t>
            </a:r>
          </a:p>
          <a:p>
            <a:pPr lvl="1"/>
            <a:r>
              <a:rPr lang="en-US" dirty="0"/>
              <a:t>Apart from the fact that, the sample is probably bad</a:t>
            </a:r>
          </a:p>
          <a:p>
            <a:pPr lvl="1"/>
            <a:r>
              <a:rPr lang="en-US" dirty="0"/>
              <a:t>How much is your estimate influenced by a single person?</a:t>
            </a:r>
          </a:p>
          <a:p>
            <a:pPr lvl="1"/>
            <a:r>
              <a:rPr lang="en-US" dirty="0"/>
              <a:t>Recalculate the mean by omitting individual answers or</a:t>
            </a:r>
          </a:p>
          <a:p>
            <a:pPr lvl="1"/>
            <a:r>
              <a:rPr lang="en-US" dirty="0"/>
              <a:t>Derive mathematically via “influence functions” how the mean value can be influenced</a:t>
            </a:r>
          </a:p>
        </p:txBody>
      </p:sp>
      <p:sp>
        <p:nvSpPr>
          <p:cNvPr id="4" name="Text Placeholder 3">
            <a:extLst>
              <a:ext uri="{FF2B5EF4-FFF2-40B4-BE49-F238E27FC236}">
                <a16:creationId xmlns="" xmlns:a16="http://schemas.microsoft.com/office/drawing/2014/main" id="{7A7461D9-174F-534F-A8CF-E697034523CF}"/>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953360" y="1841040"/>
              <a:ext cx="7097040" cy="1523880"/>
            </p14:xfrm>
          </p:contentPart>
        </mc:Choice>
        <mc:Fallback xmlns="">
          <p:pic>
            <p:nvPicPr>
              <p:cNvPr id="5" name="Ink 4"/>
              <p:cNvPicPr/>
              <p:nvPr/>
            </p:nvPicPr>
            <p:blipFill>
              <a:blip r:embed="rId3"/>
              <a:stretch>
                <a:fillRect/>
              </a:stretch>
            </p:blipFill>
            <p:spPr>
              <a:xfrm>
                <a:off x="1949760" y="1834920"/>
                <a:ext cx="7107480" cy="1534680"/>
              </a:xfrm>
              <a:prstGeom prst="rect">
                <a:avLst/>
              </a:prstGeom>
            </p:spPr>
          </p:pic>
        </mc:Fallback>
      </mc:AlternateContent>
    </p:spTree>
    <p:extLst>
      <p:ext uri="{BB962C8B-B14F-4D97-AF65-F5344CB8AC3E}">
        <p14:creationId xmlns:p14="http://schemas.microsoft.com/office/powerpoint/2010/main" val="13238972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1DB44A-8678-CF44-AFB7-45EABF83EC74}"/>
              </a:ext>
            </a:extLst>
          </p:cNvPr>
          <p:cNvSpPr>
            <a:spLocks noGrp="1"/>
          </p:cNvSpPr>
          <p:nvPr>
            <p:ph type="title"/>
          </p:nvPr>
        </p:nvSpPr>
        <p:spPr/>
        <p:txBody>
          <a:bodyPr/>
          <a:lstStyle/>
          <a:p>
            <a:r>
              <a:rPr lang="en-US" dirty="0"/>
              <a:t>Influential Instances</a:t>
            </a:r>
          </a:p>
        </p:txBody>
      </p:sp>
      <p:sp>
        <p:nvSpPr>
          <p:cNvPr id="3" name="Text Placeholder 2">
            <a:extLst>
              <a:ext uri="{FF2B5EF4-FFF2-40B4-BE49-F238E27FC236}">
                <a16:creationId xmlns="" xmlns:a16="http://schemas.microsoft.com/office/drawing/2014/main" id="{A9D4DBA4-AD63-3740-AF1C-783A2780B19D}"/>
              </a:ext>
            </a:extLst>
          </p:cNvPr>
          <p:cNvSpPr>
            <a:spLocks noGrp="1"/>
          </p:cNvSpPr>
          <p:nvPr>
            <p:ph type="body" sz="quarter" idx="13"/>
          </p:nvPr>
        </p:nvSpPr>
        <p:spPr/>
        <p:txBody>
          <a:bodyPr/>
          <a:lstStyle/>
          <a:p>
            <a:r>
              <a:rPr lang="en-US" dirty="0"/>
              <a:t>Deletion Diagnostics</a:t>
            </a:r>
          </a:p>
          <a:p>
            <a:pPr lvl="1"/>
            <a:r>
              <a:rPr lang="en-US" dirty="0"/>
              <a:t>Recalculate the mean value ten times, omitting one of the income statements each time</a:t>
            </a:r>
          </a:p>
          <a:p>
            <a:pPr lvl="1"/>
            <a:r>
              <a:rPr lang="en-US" dirty="0"/>
              <a:t>Measure how much the mean estimate changes</a:t>
            </a:r>
          </a:p>
          <a:p>
            <a:pPr lvl="1"/>
            <a:r>
              <a:rPr lang="en-US" dirty="0"/>
              <a:t>A big change means the instance is influential</a:t>
            </a:r>
          </a:p>
          <a:p>
            <a:pPr lvl="1"/>
            <a:endParaRPr lang="en-US" dirty="0"/>
          </a:p>
          <a:p>
            <a:r>
              <a:rPr lang="en-US" dirty="0"/>
              <a:t>Influence Function</a:t>
            </a:r>
          </a:p>
          <a:p>
            <a:pPr lvl="1"/>
            <a:r>
              <a:rPr lang="en-US" dirty="0"/>
              <a:t>Upweights one of the persons by an infinitesimally small weight</a:t>
            </a:r>
          </a:p>
          <a:p>
            <a:pPr lvl="1"/>
            <a:r>
              <a:rPr lang="en-US" dirty="0"/>
              <a:t>Weight is corresponding to the first derivative of the model</a:t>
            </a:r>
          </a:p>
          <a:p>
            <a:endParaRPr lang="en-US" dirty="0"/>
          </a:p>
          <a:p>
            <a:pPr lvl="1"/>
            <a:endParaRPr lang="en-US" dirty="0"/>
          </a:p>
        </p:txBody>
      </p:sp>
      <p:sp>
        <p:nvSpPr>
          <p:cNvPr id="4" name="Text Placeholder 3">
            <a:extLst>
              <a:ext uri="{FF2B5EF4-FFF2-40B4-BE49-F238E27FC236}">
                <a16:creationId xmlns="" xmlns:a16="http://schemas.microsoft.com/office/drawing/2014/main" id="{7B515392-07C9-7543-9A89-32596048081D}"/>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837080" y="2110680"/>
              <a:ext cx="7693200" cy="1973520"/>
            </p14:xfrm>
          </p:contentPart>
        </mc:Choice>
        <mc:Fallback xmlns="">
          <p:pic>
            <p:nvPicPr>
              <p:cNvPr id="5" name="Ink 4"/>
              <p:cNvPicPr/>
              <p:nvPr/>
            </p:nvPicPr>
            <p:blipFill>
              <a:blip r:embed="rId3"/>
              <a:stretch>
                <a:fillRect/>
              </a:stretch>
            </p:blipFill>
            <p:spPr>
              <a:xfrm>
                <a:off x="1830960" y="2104560"/>
                <a:ext cx="7702200" cy="1986120"/>
              </a:xfrm>
              <a:prstGeom prst="rect">
                <a:avLst/>
              </a:prstGeom>
            </p:spPr>
          </p:pic>
        </mc:Fallback>
      </mc:AlternateContent>
    </p:spTree>
    <p:extLst>
      <p:ext uri="{BB962C8B-B14F-4D97-AF65-F5344CB8AC3E}">
        <p14:creationId xmlns:p14="http://schemas.microsoft.com/office/powerpoint/2010/main" val="16303564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B926B84-4638-7749-BDD0-88DAC2DB88C7}"/>
              </a:ext>
            </a:extLst>
          </p:cNvPr>
          <p:cNvSpPr>
            <a:spLocks noGrp="1"/>
          </p:cNvSpPr>
          <p:nvPr>
            <p:ph type="title"/>
          </p:nvPr>
        </p:nvSpPr>
        <p:spPr/>
        <p:txBody>
          <a:bodyPr/>
          <a:lstStyle/>
          <a:p>
            <a:r>
              <a:rPr lang="en-US" dirty="0"/>
              <a:t>Outliers</a:t>
            </a:r>
          </a:p>
        </p:txBody>
      </p:sp>
      <p:sp>
        <p:nvSpPr>
          <p:cNvPr id="3" name="Text Placeholder 2">
            <a:extLst>
              <a:ext uri="{FF2B5EF4-FFF2-40B4-BE49-F238E27FC236}">
                <a16:creationId xmlns="" xmlns:a16="http://schemas.microsoft.com/office/drawing/2014/main" id="{CA5CDB93-9F70-9248-839A-0E4D1A51EA0B}"/>
              </a:ext>
            </a:extLst>
          </p:cNvPr>
          <p:cNvSpPr>
            <a:spLocks noGrp="1"/>
          </p:cNvSpPr>
          <p:nvPr>
            <p:ph type="body" sz="quarter" idx="13"/>
          </p:nvPr>
        </p:nvSpPr>
        <p:spPr/>
        <p:txBody>
          <a:bodyPr/>
          <a:lstStyle/>
          <a:p>
            <a:endParaRPr lang="en-US"/>
          </a:p>
        </p:txBody>
      </p:sp>
      <p:sp>
        <p:nvSpPr>
          <p:cNvPr id="4" name="Text Placeholder 3">
            <a:extLst>
              <a:ext uri="{FF2B5EF4-FFF2-40B4-BE49-F238E27FC236}">
                <a16:creationId xmlns="" xmlns:a16="http://schemas.microsoft.com/office/drawing/2014/main" id="{2870F2D5-07AE-BE4B-9982-2DD339AE67D3}"/>
              </a:ext>
            </a:extLst>
          </p:cNvPr>
          <p:cNvSpPr>
            <a:spLocks noGrp="1"/>
          </p:cNvSpPr>
          <p:nvPr>
            <p:ph type="body" sz="quarter" idx="14"/>
          </p:nvPr>
        </p:nvSpPr>
        <p:spPr/>
        <p:txBody>
          <a:bodyPr/>
          <a:lstStyle/>
          <a:p>
            <a:endParaRPr lang="en-US"/>
          </a:p>
        </p:txBody>
      </p:sp>
      <p:pic>
        <p:nvPicPr>
          <p:cNvPr id="8" name="Picture 7" descr="A picture containing text&#10;&#10;Description automatically generated">
            <a:extLst>
              <a:ext uri="{FF2B5EF4-FFF2-40B4-BE49-F238E27FC236}">
                <a16:creationId xmlns="" xmlns:a16="http://schemas.microsoft.com/office/drawing/2014/main" id="{0E59A6FF-7CB7-5143-B6E2-F5E8C6E77BE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37300" y="1538288"/>
            <a:ext cx="6323600" cy="4495800"/>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2232360" y="1444680"/>
              <a:ext cx="6283440" cy="4699080"/>
            </p14:xfrm>
          </p:contentPart>
        </mc:Choice>
        <mc:Fallback xmlns="">
          <p:pic>
            <p:nvPicPr>
              <p:cNvPr id="5" name="Ink 4"/>
              <p:cNvPicPr/>
              <p:nvPr/>
            </p:nvPicPr>
            <p:blipFill>
              <a:blip r:embed="rId4"/>
              <a:stretch>
                <a:fillRect/>
              </a:stretch>
            </p:blipFill>
            <p:spPr>
              <a:xfrm>
                <a:off x="2224800" y="1438920"/>
                <a:ext cx="6298920" cy="4712400"/>
              </a:xfrm>
              <a:prstGeom prst="rect">
                <a:avLst/>
              </a:prstGeom>
            </p:spPr>
          </p:pic>
        </mc:Fallback>
      </mc:AlternateContent>
    </p:spTree>
    <p:extLst>
      <p:ext uri="{BB962C8B-B14F-4D97-AF65-F5344CB8AC3E}">
        <p14:creationId xmlns:p14="http://schemas.microsoft.com/office/powerpoint/2010/main" val="188576915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536C00-E21C-6241-B6B3-9F3F9ED553D4}"/>
              </a:ext>
            </a:extLst>
          </p:cNvPr>
          <p:cNvSpPr>
            <a:spLocks noGrp="1"/>
          </p:cNvSpPr>
          <p:nvPr>
            <p:ph type="title"/>
          </p:nvPr>
        </p:nvSpPr>
        <p:spPr/>
        <p:txBody>
          <a:bodyPr/>
          <a:lstStyle/>
          <a:p>
            <a:r>
              <a:rPr lang="en-US" dirty="0"/>
              <a:t>Influential Instances</a:t>
            </a:r>
          </a:p>
        </p:txBody>
      </p:sp>
      <p:sp>
        <p:nvSpPr>
          <p:cNvPr id="3" name="Text Placeholder 2">
            <a:extLst>
              <a:ext uri="{FF2B5EF4-FFF2-40B4-BE49-F238E27FC236}">
                <a16:creationId xmlns="" xmlns:a16="http://schemas.microsoft.com/office/drawing/2014/main" id="{C1C1334D-7A87-3147-885D-0C51B48133CA}"/>
              </a:ext>
            </a:extLst>
          </p:cNvPr>
          <p:cNvSpPr>
            <a:spLocks noGrp="1"/>
          </p:cNvSpPr>
          <p:nvPr>
            <p:ph type="body" sz="quarter" idx="13"/>
          </p:nvPr>
        </p:nvSpPr>
        <p:spPr/>
        <p:txBody>
          <a:bodyPr/>
          <a:lstStyle/>
          <a:p>
            <a:endParaRPr lang="en-US"/>
          </a:p>
        </p:txBody>
      </p:sp>
      <p:sp>
        <p:nvSpPr>
          <p:cNvPr id="4" name="Text Placeholder 3">
            <a:extLst>
              <a:ext uri="{FF2B5EF4-FFF2-40B4-BE49-F238E27FC236}">
                <a16:creationId xmlns="" xmlns:a16="http://schemas.microsoft.com/office/drawing/2014/main" id="{CE177FF2-6669-1741-982A-93094D5F5459}"/>
              </a:ext>
            </a:extLst>
          </p:cNvPr>
          <p:cNvSpPr>
            <a:spLocks noGrp="1"/>
          </p:cNvSpPr>
          <p:nvPr>
            <p:ph type="body" sz="quarter" idx="14"/>
          </p:nvPr>
        </p:nvSpPr>
        <p:spPr/>
        <p:txBody>
          <a:bodyPr/>
          <a:lstStyle/>
          <a:p>
            <a:endParaRPr lang="en-US"/>
          </a:p>
        </p:txBody>
      </p:sp>
      <p:pic>
        <p:nvPicPr>
          <p:cNvPr id="6" name="Picture 5" descr="A close up of a map&#10;&#10;Description automatically generated">
            <a:extLst>
              <a:ext uri="{FF2B5EF4-FFF2-40B4-BE49-F238E27FC236}">
                <a16:creationId xmlns="" xmlns:a16="http://schemas.microsoft.com/office/drawing/2014/main" id="{2A80738C-E0F4-724D-B070-2C150517570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76600" y="1834107"/>
            <a:ext cx="5105400" cy="3586780"/>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3721680" y="2045520"/>
              <a:ext cx="4602960" cy="2761560"/>
            </p14:xfrm>
          </p:contentPart>
        </mc:Choice>
        <mc:Fallback xmlns="">
          <p:pic>
            <p:nvPicPr>
              <p:cNvPr id="5" name="Ink 4"/>
              <p:cNvPicPr/>
              <p:nvPr/>
            </p:nvPicPr>
            <p:blipFill>
              <a:blip r:embed="rId4"/>
              <a:stretch>
                <a:fillRect/>
              </a:stretch>
            </p:blipFill>
            <p:spPr>
              <a:xfrm>
                <a:off x="3716280" y="2040840"/>
                <a:ext cx="4614120" cy="2771280"/>
              </a:xfrm>
              <a:prstGeom prst="rect">
                <a:avLst/>
              </a:prstGeom>
            </p:spPr>
          </p:pic>
        </mc:Fallback>
      </mc:AlternateContent>
    </p:spTree>
    <p:extLst>
      <p:ext uri="{BB962C8B-B14F-4D97-AF65-F5344CB8AC3E}">
        <p14:creationId xmlns:p14="http://schemas.microsoft.com/office/powerpoint/2010/main" val="9002971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DA01E98-D65E-2E4E-BB3C-2C0EFA231547}"/>
              </a:ext>
            </a:extLst>
          </p:cNvPr>
          <p:cNvSpPr>
            <a:spLocks noGrp="1"/>
          </p:cNvSpPr>
          <p:nvPr>
            <p:ph type="title"/>
          </p:nvPr>
        </p:nvSpPr>
        <p:spPr/>
        <p:txBody>
          <a:bodyPr/>
          <a:lstStyle/>
          <a:p>
            <a:r>
              <a:rPr lang="en-US" dirty="0"/>
              <a:t>Why does Influence Instances help? </a:t>
            </a:r>
          </a:p>
        </p:txBody>
      </p:sp>
      <p:sp>
        <p:nvSpPr>
          <p:cNvPr id="3" name="Text Placeholder 2">
            <a:extLst>
              <a:ext uri="{FF2B5EF4-FFF2-40B4-BE49-F238E27FC236}">
                <a16:creationId xmlns="" xmlns:a16="http://schemas.microsoft.com/office/drawing/2014/main" id="{31D606E6-C36F-144F-BD87-198B41D33F37}"/>
              </a:ext>
            </a:extLst>
          </p:cNvPr>
          <p:cNvSpPr>
            <a:spLocks noGrp="1"/>
          </p:cNvSpPr>
          <p:nvPr>
            <p:ph type="body" sz="quarter" idx="13"/>
          </p:nvPr>
        </p:nvSpPr>
        <p:spPr>
          <a:xfrm>
            <a:off x="857739" y="1600201"/>
            <a:ext cx="10160000" cy="4876799"/>
          </a:xfrm>
        </p:spPr>
        <p:txBody>
          <a:bodyPr>
            <a:normAutofit/>
          </a:bodyPr>
          <a:lstStyle/>
          <a:p>
            <a:r>
              <a:rPr lang="en-IN" dirty="0"/>
              <a:t>We ask how the model parameters or the predictions would change if we removed instances from the training data in the training process</a:t>
            </a:r>
          </a:p>
          <a:p>
            <a:endParaRPr lang="en-IN" dirty="0"/>
          </a:p>
          <a:p>
            <a:r>
              <a:rPr lang="en-IN" dirty="0"/>
              <a:t>With influential instances, we do not treat the model as fixed, but as a function of the training data</a:t>
            </a:r>
          </a:p>
          <a:p>
            <a:endParaRPr lang="en-IN" dirty="0"/>
          </a:p>
          <a:p>
            <a:r>
              <a:rPr lang="en-IN" dirty="0"/>
              <a:t>Influential instances help us answer questions about global model </a:t>
            </a:r>
            <a:r>
              <a:rPr lang="en-IN" dirty="0" err="1"/>
              <a:t>behavior</a:t>
            </a:r>
            <a:r>
              <a:rPr lang="en-IN" dirty="0"/>
              <a:t> and about individual predictions</a:t>
            </a:r>
          </a:p>
          <a:p>
            <a:pPr lvl="1"/>
            <a:r>
              <a:rPr lang="en-IN" dirty="0"/>
              <a:t>Which were the most influential instances for the model parameters or the predictions overall? </a:t>
            </a:r>
          </a:p>
          <a:p>
            <a:pPr lvl="1"/>
            <a:r>
              <a:rPr lang="en-IN" dirty="0"/>
              <a:t>Which were the most influential instances for a particular prediction?</a:t>
            </a:r>
          </a:p>
          <a:p>
            <a:pPr lvl="1"/>
            <a:r>
              <a:rPr lang="en-IN" dirty="0"/>
              <a:t>Which training instances should be checked for errors and give an impression of the robustness of the model?</a:t>
            </a:r>
          </a:p>
          <a:p>
            <a:pPr lvl="1"/>
            <a:endParaRPr lang="en-IN" dirty="0"/>
          </a:p>
          <a:p>
            <a:r>
              <a:rPr lang="en-IN" dirty="0"/>
              <a:t>We might not trust a model if a single instance has a strong influence on the model predictions and parameters</a:t>
            </a:r>
          </a:p>
          <a:p>
            <a:pPr lvl="1"/>
            <a:endParaRPr lang="en-IN" dirty="0"/>
          </a:p>
        </p:txBody>
      </p:sp>
      <p:sp>
        <p:nvSpPr>
          <p:cNvPr id="4" name="Text Placeholder 3">
            <a:extLst>
              <a:ext uri="{FF2B5EF4-FFF2-40B4-BE49-F238E27FC236}">
                <a16:creationId xmlns="" xmlns:a16="http://schemas.microsoft.com/office/drawing/2014/main" id="{314F63C4-6C20-0F4B-9941-4BDCD8998CCF}"/>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413360" y="1785600"/>
              <a:ext cx="9072360" cy="4157280"/>
            </p14:xfrm>
          </p:contentPart>
        </mc:Choice>
        <mc:Fallback xmlns="">
          <p:pic>
            <p:nvPicPr>
              <p:cNvPr id="5" name="Ink 4"/>
              <p:cNvPicPr/>
              <p:nvPr/>
            </p:nvPicPr>
            <p:blipFill>
              <a:blip r:embed="rId3"/>
              <a:stretch>
                <a:fillRect/>
              </a:stretch>
            </p:blipFill>
            <p:spPr>
              <a:xfrm>
                <a:off x="1406880" y="1779840"/>
                <a:ext cx="9083160" cy="4166280"/>
              </a:xfrm>
              <a:prstGeom prst="rect">
                <a:avLst/>
              </a:prstGeom>
            </p:spPr>
          </p:pic>
        </mc:Fallback>
      </mc:AlternateContent>
    </p:spTree>
    <p:extLst>
      <p:ext uri="{BB962C8B-B14F-4D97-AF65-F5344CB8AC3E}">
        <p14:creationId xmlns:p14="http://schemas.microsoft.com/office/powerpoint/2010/main" val="12049307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4B03583-4B5E-8C45-8DBE-95FF4B4F3AD0}"/>
              </a:ext>
            </a:extLst>
          </p:cNvPr>
          <p:cNvSpPr>
            <a:spLocks noGrp="1"/>
          </p:cNvSpPr>
          <p:nvPr>
            <p:ph type="title"/>
          </p:nvPr>
        </p:nvSpPr>
        <p:spPr/>
        <p:txBody>
          <a:bodyPr/>
          <a:lstStyle/>
          <a:p>
            <a:r>
              <a:rPr lang="en-US" dirty="0"/>
              <a:t>Deletion Diagnostics</a:t>
            </a:r>
          </a:p>
        </p:txBody>
      </p:sp>
      <p:sp>
        <p:nvSpPr>
          <p:cNvPr id="3" name="Text Placeholder 2">
            <a:extLst>
              <a:ext uri="{FF2B5EF4-FFF2-40B4-BE49-F238E27FC236}">
                <a16:creationId xmlns="" xmlns:a16="http://schemas.microsoft.com/office/drawing/2014/main" id="{5CE17033-628C-9F4C-AF9D-D784B38218C0}"/>
              </a:ext>
            </a:extLst>
          </p:cNvPr>
          <p:cNvSpPr>
            <a:spLocks noGrp="1"/>
          </p:cNvSpPr>
          <p:nvPr>
            <p:ph type="body" sz="quarter" idx="13"/>
          </p:nvPr>
        </p:nvSpPr>
        <p:spPr/>
        <p:txBody>
          <a:bodyPr/>
          <a:lstStyle/>
          <a:p>
            <a:r>
              <a:rPr lang="en-US" dirty="0"/>
              <a:t>Lets say, SVM model is built to predict cervical cancer given risk factors </a:t>
            </a:r>
          </a:p>
          <a:p>
            <a:r>
              <a:rPr lang="en-US" dirty="0"/>
              <a:t>Measures which training instances were most influential overall and for a particular prediction</a:t>
            </a:r>
          </a:p>
          <a:p>
            <a:r>
              <a:rPr lang="en-US" dirty="0"/>
              <a:t>As prediction is a classification, the influence is measured as the difference in predicted probability</a:t>
            </a:r>
          </a:p>
          <a:p>
            <a:pPr lvl="1"/>
            <a:r>
              <a:rPr lang="en-US" dirty="0"/>
              <a:t>An instance is influential if the predicted probability strongly increases or decreases on average in the dataset when the instance is removed from model training</a:t>
            </a:r>
          </a:p>
          <a:p>
            <a:pPr lvl="1"/>
            <a:endParaRPr lang="en-US" dirty="0"/>
          </a:p>
        </p:txBody>
      </p:sp>
      <p:sp>
        <p:nvSpPr>
          <p:cNvPr id="4" name="Text Placeholder 3">
            <a:extLst>
              <a:ext uri="{FF2B5EF4-FFF2-40B4-BE49-F238E27FC236}">
                <a16:creationId xmlns="" xmlns:a16="http://schemas.microsoft.com/office/drawing/2014/main" id="{14AE1457-F5E8-3345-A61E-3E0119B682EF}"/>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631520" y="1851120"/>
              <a:ext cx="8669880" cy="1637640"/>
            </p14:xfrm>
          </p:contentPart>
        </mc:Choice>
        <mc:Fallback xmlns="">
          <p:pic>
            <p:nvPicPr>
              <p:cNvPr id="5" name="Ink 4"/>
              <p:cNvPicPr/>
              <p:nvPr/>
            </p:nvPicPr>
            <p:blipFill>
              <a:blip r:embed="rId3"/>
              <a:stretch>
                <a:fillRect/>
              </a:stretch>
            </p:blipFill>
            <p:spPr>
              <a:xfrm>
                <a:off x="1626120" y="1846080"/>
                <a:ext cx="8679960" cy="1645560"/>
              </a:xfrm>
              <a:prstGeom prst="rect">
                <a:avLst/>
              </a:prstGeom>
            </p:spPr>
          </p:pic>
        </mc:Fallback>
      </mc:AlternateContent>
    </p:spTree>
    <p:extLst>
      <p:ext uri="{BB962C8B-B14F-4D97-AF65-F5344CB8AC3E}">
        <p14:creationId xmlns:p14="http://schemas.microsoft.com/office/powerpoint/2010/main" val="10959422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E935542-B85E-1740-9AD8-DB986E905851}"/>
              </a:ext>
            </a:extLst>
          </p:cNvPr>
          <p:cNvSpPr>
            <a:spLocks noGrp="1"/>
          </p:cNvSpPr>
          <p:nvPr>
            <p:ph type="title"/>
          </p:nvPr>
        </p:nvSpPr>
        <p:spPr/>
        <p:txBody>
          <a:bodyPr/>
          <a:lstStyle/>
          <a:p>
            <a:r>
              <a:rPr lang="en-US" dirty="0"/>
              <a:t>Counterfactual – Multiple stories</a:t>
            </a:r>
          </a:p>
        </p:txBody>
      </p:sp>
      <p:sp>
        <p:nvSpPr>
          <p:cNvPr id="3" name="Text Placeholder 2">
            <a:extLst>
              <a:ext uri="{FF2B5EF4-FFF2-40B4-BE49-F238E27FC236}">
                <a16:creationId xmlns="" xmlns:a16="http://schemas.microsoft.com/office/drawing/2014/main" id="{007B8D84-D392-8F4A-8D68-17EF379E77F9}"/>
              </a:ext>
            </a:extLst>
          </p:cNvPr>
          <p:cNvSpPr>
            <a:spLocks noGrp="1"/>
          </p:cNvSpPr>
          <p:nvPr>
            <p:ph type="body" sz="quarter" idx="13"/>
          </p:nvPr>
        </p:nvSpPr>
        <p:spPr/>
        <p:txBody>
          <a:bodyPr/>
          <a:lstStyle/>
          <a:p>
            <a:r>
              <a:rPr lang="en-US" dirty="0"/>
              <a:t>Counterfactuals can have multiple stories</a:t>
            </a:r>
          </a:p>
          <a:p>
            <a:r>
              <a:rPr lang="en-US" dirty="0"/>
              <a:t>One counterfactual might say to change the feature value A</a:t>
            </a:r>
          </a:p>
          <a:p>
            <a:r>
              <a:rPr lang="en-US" dirty="0"/>
              <a:t>Other counterfactual might say to leave A unchanged and change the value of B</a:t>
            </a:r>
          </a:p>
          <a:p>
            <a:r>
              <a:rPr lang="en-US" dirty="0"/>
              <a:t>Need to evaluate counterfactuals and select the best one</a:t>
            </a:r>
          </a:p>
          <a:p>
            <a:endParaRPr lang="en-US" dirty="0"/>
          </a:p>
        </p:txBody>
      </p:sp>
      <p:sp>
        <p:nvSpPr>
          <p:cNvPr id="4" name="Text Placeholder 3">
            <a:extLst>
              <a:ext uri="{FF2B5EF4-FFF2-40B4-BE49-F238E27FC236}">
                <a16:creationId xmlns="" xmlns:a16="http://schemas.microsoft.com/office/drawing/2014/main" id="{6333FACC-0FE2-984F-8642-291981FE2E50}"/>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3068640" y="2247480"/>
              <a:ext cx="6078240" cy="828720"/>
            </p14:xfrm>
          </p:contentPart>
        </mc:Choice>
        <mc:Fallback xmlns="">
          <p:pic>
            <p:nvPicPr>
              <p:cNvPr id="5" name="Ink 4"/>
              <p:cNvPicPr/>
              <p:nvPr/>
            </p:nvPicPr>
            <p:blipFill>
              <a:blip r:embed="rId3"/>
              <a:stretch>
                <a:fillRect/>
              </a:stretch>
            </p:blipFill>
            <p:spPr>
              <a:xfrm>
                <a:off x="3061440" y="2241360"/>
                <a:ext cx="6092640" cy="837720"/>
              </a:xfrm>
              <a:prstGeom prst="rect">
                <a:avLst/>
              </a:prstGeom>
            </p:spPr>
          </p:pic>
        </mc:Fallback>
      </mc:AlternateContent>
    </p:spTree>
    <p:extLst>
      <p:ext uri="{BB962C8B-B14F-4D97-AF65-F5344CB8AC3E}">
        <p14:creationId xmlns:p14="http://schemas.microsoft.com/office/powerpoint/2010/main" val="42231508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16C992-4BDE-AA49-876E-FB4FD2FFDA47}"/>
              </a:ext>
            </a:extLst>
          </p:cNvPr>
          <p:cNvSpPr>
            <a:spLocks noGrp="1"/>
          </p:cNvSpPr>
          <p:nvPr>
            <p:ph type="title"/>
          </p:nvPr>
        </p:nvSpPr>
        <p:spPr/>
        <p:txBody>
          <a:bodyPr/>
          <a:lstStyle/>
          <a:p>
            <a:r>
              <a:rPr lang="en-US" dirty="0"/>
              <a:t>Deletion Diagnostics</a:t>
            </a:r>
          </a:p>
        </p:txBody>
      </p:sp>
      <p:sp>
        <p:nvSpPr>
          <p:cNvPr id="3" name="Text Placeholder 2">
            <a:extLst>
              <a:ext uri="{FF2B5EF4-FFF2-40B4-BE49-F238E27FC236}">
                <a16:creationId xmlns="" xmlns:a16="http://schemas.microsoft.com/office/drawing/2014/main" id="{C9D3232F-734A-4E4D-AF6B-2DB3CA1B84F1}"/>
              </a:ext>
            </a:extLst>
          </p:cNvPr>
          <p:cNvSpPr>
            <a:spLocks noGrp="1"/>
          </p:cNvSpPr>
          <p:nvPr>
            <p:ph type="body" sz="quarter" idx="13"/>
          </p:nvPr>
        </p:nvSpPr>
        <p:spPr/>
        <p:txBody>
          <a:bodyPr/>
          <a:lstStyle/>
          <a:p>
            <a:r>
              <a:rPr lang="en-US" dirty="0"/>
              <a:t>Total samples: 858; Need to build 859 models </a:t>
            </a:r>
          </a:p>
          <a:p>
            <a:r>
              <a:rPr lang="en-US" dirty="0"/>
              <a:t>The most influential instance (540</a:t>
            </a:r>
            <a:r>
              <a:rPr lang="en-US" baseline="30000" dirty="0"/>
              <a:t>th</a:t>
            </a:r>
            <a:r>
              <a:rPr lang="en-US" dirty="0"/>
              <a:t>) has an influence measure of about 0.01</a:t>
            </a:r>
          </a:p>
          <a:p>
            <a:pPr lvl="1"/>
            <a:r>
              <a:rPr lang="en-US" dirty="0"/>
              <a:t>An influence of 0.01 means that if we remove the instance, the predicted probability changes by 1%</a:t>
            </a:r>
          </a:p>
          <a:p>
            <a:pPr lvl="1"/>
            <a:r>
              <a:rPr lang="en-US" dirty="0"/>
              <a:t>Quite substantial as the average predicted probability for cancer is 6.4%</a:t>
            </a:r>
          </a:p>
          <a:p>
            <a:pPr lvl="1"/>
            <a:r>
              <a:rPr lang="en-US" dirty="0"/>
              <a:t>And mean influence measure over all instances is 0.2%</a:t>
            </a:r>
          </a:p>
          <a:p>
            <a:pPr lvl="1"/>
            <a:r>
              <a:rPr lang="en-US" dirty="0"/>
              <a:t>The influential instances are the first ones that should be checked for errors</a:t>
            </a:r>
          </a:p>
        </p:txBody>
      </p:sp>
      <p:sp>
        <p:nvSpPr>
          <p:cNvPr id="4" name="Text Placeholder 3">
            <a:extLst>
              <a:ext uri="{FF2B5EF4-FFF2-40B4-BE49-F238E27FC236}">
                <a16:creationId xmlns="" xmlns:a16="http://schemas.microsoft.com/office/drawing/2014/main" id="{9F8792C3-759C-2046-BCB2-A4B7F1D3F1DC}"/>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759680" y="1027080"/>
              <a:ext cx="8853120" cy="2463120"/>
            </p14:xfrm>
          </p:contentPart>
        </mc:Choice>
        <mc:Fallback xmlns="">
          <p:pic>
            <p:nvPicPr>
              <p:cNvPr id="5" name="Ink 4"/>
              <p:cNvPicPr/>
              <p:nvPr/>
            </p:nvPicPr>
            <p:blipFill>
              <a:blip r:embed="rId3"/>
              <a:stretch>
                <a:fillRect/>
              </a:stretch>
            </p:blipFill>
            <p:spPr>
              <a:xfrm>
                <a:off x="1753920" y="1019160"/>
                <a:ext cx="8865000" cy="2476080"/>
              </a:xfrm>
              <a:prstGeom prst="rect">
                <a:avLst/>
              </a:prstGeom>
            </p:spPr>
          </p:pic>
        </mc:Fallback>
      </mc:AlternateContent>
    </p:spTree>
    <p:extLst>
      <p:ext uri="{BB962C8B-B14F-4D97-AF65-F5344CB8AC3E}">
        <p14:creationId xmlns:p14="http://schemas.microsoft.com/office/powerpoint/2010/main" val="30536016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C30D4F-73B5-FD46-9772-74F1CE6BB8EF}"/>
              </a:ext>
            </a:extLst>
          </p:cNvPr>
          <p:cNvSpPr>
            <a:spLocks noGrp="1"/>
          </p:cNvSpPr>
          <p:nvPr>
            <p:ph type="title"/>
          </p:nvPr>
        </p:nvSpPr>
        <p:spPr/>
        <p:txBody>
          <a:bodyPr/>
          <a:lstStyle/>
          <a:p>
            <a:r>
              <a:rPr lang="en-US" dirty="0"/>
              <a:t>Influence Functions</a:t>
            </a:r>
          </a:p>
        </p:txBody>
      </p:sp>
      <p:sp>
        <p:nvSpPr>
          <p:cNvPr id="3" name="Text Placeholder 2">
            <a:extLst>
              <a:ext uri="{FF2B5EF4-FFF2-40B4-BE49-F238E27FC236}">
                <a16:creationId xmlns="" xmlns:a16="http://schemas.microsoft.com/office/drawing/2014/main" id="{F884955D-E61A-BF49-9D73-72DA17C12BE4}"/>
              </a:ext>
            </a:extLst>
          </p:cNvPr>
          <p:cNvSpPr>
            <a:spLocks noGrp="1"/>
          </p:cNvSpPr>
          <p:nvPr>
            <p:ph type="body" sz="quarter" idx="13"/>
          </p:nvPr>
        </p:nvSpPr>
        <p:spPr>
          <a:xfrm>
            <a:off x="857739" y="1600201"/>
            <a:ext cx="10160000" cy="3124199"/>
          </a:xfrm>
        </p:spPr>
        <p:txBody>
          <a:bodyPr/>
          <a:lstStyle/>
          <a:p>
            <a:r>
              <a:rPr lang="en-US" dirty="0"/>
              <a:t>Alternative to Deletion Diagnostics for identifying influence instances</a:t>
            </a:r>
          </a:p>
          <a:p>
            <a:r>
              <a:rPr lang="en-US" dirty="0"/>
              <a:t>In Deletion Diagnostics, if we had X training samples, we need to build X+1 models</a:t>
            </a:r>
          </a:p>
          <a:p>
            <a:r>
              <a:rPr lang="en-US" dirty="0"/>
              <a:t>Takes a lot of time when working with complex models like Deep Learning</a:t>
            </a:r>
          </a:p>
          <a:p>
            <a:r>
              <a:rPr lang="en-US" dirty="0"/>
              <a:t>Instead, Influence Functions approximate how much the model changes when the instance is upweighted in the empirical risk (sum of loss over training data)</a:t>
            </a:r>
          </a:p>
          <a:p>
            <a:r>
              <a:rPr lang="en-US" dirty="0"/>
              <a:t>It requires access to the loss gradient </a:t>
            </a:r>
            <a:r>
              <a:rPr lang="en-US" dirty="0" err="1"/>
              <a:t>w.r.t</a:t>
            </a:r>
            <a:r>
              <a:rPr lang="en-US" dirty="0"/>
              <a:t>. the model parameters</a:t>
            </a:r>
          </a:p>
        </p:txBody>
      </p:sp>
      <p:sp>
        <p:nvSpPr>
          <p:cNvPr id="4" name="Text Placeholder 3">
            <a:extLst>
              <a:ext uri="{FF2B5EF4-FFF2-40B4-BE49-F238E27FC236}">
                <a16:creationId xmlns="" xmlns:a16="http://schemas.microsoft.com/office/drawing/2014/main" id="{E5F02E53-8347-C143-93FF-53A152093CDE}"/>
              </a:ext>
            </a:extLst>
          </p:cNvPr>
          <p:cNvSpPr>
            <a:spLocks noGrp="1"/>
          </p:cNvSpPr>
          <p:nvPr>
            <p:ph type="body" sz="quarter" idx="14"/>
          </p:nvPr>
        </p:nvSpPr>
        <p:spPr/>
        <p:txBody>
          <a:bodyPr/>
          <a:lstStyle/>
          <a:p>
            <a:endParaRPr lang="en-US"/>
          </a:p>
        </p:txBody>
      </p:sp>
      <p:pic>
        <p:nvPicPr>
          <p:cNvPr id="6" name="Picture 5" descr="A picture containing object&#10;&#10;Description automatically generated">
            <a:extLst>
              <a:ext uri="{FF2B5EF4-FFF2-40B4-BE49-F238E27FC236}">
                <a16:creationId xmlns="" xmlns:a16="http://schemas.microsoft.com/office/drawing/2014/main" id="{F8D042D0-4F75-734B-82F5-D97C50188C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8050" y="3808413"/>
            <a:ext cx="5295900" cy="977900"/>
          </a:xfrm>
          <a:prstGeom prst="rect">
            <a:avLst/>
          </a:prstGeom>
        </p:spPr>
      </p:pic>
      <p:pic>
        <p:nvPicPr>
          <p:cNvPr id="8" name="Picture 7">
            <a:extLst>
              <a:ext uri="{FF2B5EF4-FFF2-40B4-BE49-F238E27FC236}">
                <a16:creationId xmlns="" xmlns:a16="http://schemas.microsoft.com/office/drawing/2014/main" id="{03AC3BDF-C417-8C4D-83D9-167DCB5D8D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5200" y="5225142"/>
            <a:ext cx="5181600" cy="1168400"/>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p14:cNvContentPartPr/>
              <p14:nvPr/>
            </p14:nvContentPartPr>
            <p14:xfrm>
              <a:off x="3632400" y="2899080"/>
              <a:ext cx="7971480" cy="3366720"/>
            </p14:xfrm>
          </p:contentPart>
        </mc:Choice>
        <mc:Fallback xmlns="">
          <p:pic>
            <p:nvPicPr>
              <p:cNvPr id="5" name="Ink 4"/>
              <p:cNvPicPr/>
              <p:nvPr/>
            </p:nvPicPr>
            <p:blipFill>
              <a:blip r:embed="rId5"/>
              <a:stretch>
                <a:fillRect/>
              </a:stretch>
            </p:blipFill>
            <p:spPr>
              <a:xfrm>
                <a:off x="3624480" y="2891160"/>
                <a:ext cx="7985880" cy="3379680"/>
              </a:xfrm>
              <a:prstGeom prst="rect">
                <a:avLst/>
              </a:prstGeom>
            </p:spPr>
          </p:pic>
        </mc:Fallback>
      </mc:AlternateContent>
    </p:spTree>
    <p:extLst>
      <p:ext uri="{BB962C8B-B14F-4D97-AF65-F5344CB8AC3E}">
        <p14:creationId xmlns:p14="http://schemas.microsoft.com/office/powerpoint/2010/main" val="2201848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62DF481-6BE0-1445-AE25-8BF8FF6037C8}"/>
              </a:ext>
            </a:extLst>
          </p:cNvPr>
          <p:cNvSpPr>
            <a:spLocks noGrp="1"/>
          </p:cNvSpPr>
          <p:nvPr>
            <p:ph type="title"/>
          </p:nvPr>
        </p:nvSpPr>
        <p:spPr/>
        <p:txBody>
          <a:bodyPr/>
          <a:lstStyle/>
          <a:p>
            <a:r>
              <a:rPr lang="en-US" dirty="0"/>
              <a:t>Influence Functions</a:t>
            </a:r>
          </a:p>
        </p:txBody>
      </p:sp>
      <p:sp>
        <p:nvSpPr>
          <p:cNvPr id="3" name="Text Placeholder 2">
            <a:extLst>
              <a:ext uri="{FF2B5EF4-FFF2-40B4-BE49-F238E27FC236}">
                <a16:creationId xmlns="" xmlns:a16="http://schemas.microsoft.com/office/drawing/2014/main" id="{9C15B965-AEC3-E44E-B7A1-B2F87AC171D9}"/>
              </a:ext>
            </a:extLst>
          </p:cNvPr>
          <p:cNvSpPr>
            <a:spLocks noGrp="1"/>
          </p:cNvSpPr>
          <p:nvPr>
            <p:ph type="body" sz="quarter" idx="13"/>
          </p:nvPr>
        </p:nvSpPr>
        <p:spPr/>
        <p:txBody>
          <a:bodyPr/>
          <a:lstStyle/>
          <a:p>
            <a:r>
              <a:rPr lang="en-US" dirty="0"/>
              <a:t>Understanding model behavior</a:t>
            </a:r>
          </a:p>
          <a:p>
            <a:pPr lvl="1"/>
            <a:r>
              <a:rPr lang="en-US" dirty="0"/>
              <a:t>Each model have different ways of making predictions even if they have similar performance</a:t>
            </a:r>
          </a:p>
          <a:p>
            <a:pPr lvl="1"/>
            <a:r>
              <a:rPr lang="en-IN" dirty="0"/>
              <a:t>Understanding the particular weaknesses of a model by identifying influential instances helps to debug</a:t>
            </a:r>
            <a:endParaRPr lang="en-US" dirty="0"/>
          </a:p>
        </p:txBody>
      </p:sp>
      <p:sp>
        <p:nvSpPr>
          <p:cNvPr id="4" name="Text Placeholder 3">
            <a:extLst>
              <a:ext uri="{FF2B5EF4-FFF2-40B4-BE49-F238E27FC236}">
                <a16:creationId xmlns="" xmlns:a16="http://schemas.microsoft.com/office/drawing/2014/main" id="{8F23705B-037B-034B-9DF4-E39FA71D3C0E}"/>
              </a:ext>
            </a:extLst>
          </p:cNvPr>
          <p:cNvSpPr>
            <a:spLocks noGrp="1"/>
          </p:cNvSpPr>
          <p:nvPr>
            <p:ph type="body" sz="quarter" idx="14"/>
          </p:nvPr>
        </p:nvSpPr>
        <p:spPr/>
        <p:txBody>
          <a:bodyPr/>
          <a:lstStyle/>
          <a:p>
            <a:endParaRPr lang="en-US"/>
          </a:p>
        </p:txBody>
      </p:sp>
      <p:pic>
        <p:nvPicPr>
          <p:cNvPr id="6" name="Picture 5" descr="A screenshot of a cell phone&#10;&#10;Description automatically generated">
            <a:extLst>
              <a:ext uri="{FF2B5EF4-FFF2-40B4-BE49-F238E27FC236}">
                <a16:creationId xmlns="" xmlns:a16="http://schemas.microsoft.com/office/drawing/2014/main" id="{AAFDCFB2-F0C3-F340-96AC-5954176D6CC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86200" y="2705816"/>
            <a:ext cx="3886200" cy="3246596"/>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3895920" y="1179720"/>
              <a:ext cx="5939280" cy="4758840"/>
            </p14:xfrm>
          </p:contentPart>
        </mc:Choice>
        <mc:Fallback xmlns="">
          <p:pic>
            <p:nvPicPr>
              <p:cNvPr id="5" name="Ink 4"/>
              <p:cNvPicPr/>
              <p:nvPr/>
            </p:nvPicPr>
            <p:blipFill>
              <a:blip r:embed="rId4"/>
              <a:stretch>
                <a:fillRect/>
              </a:stretch>
            </p:blipFill>
            <p:spPr>
              <a:xfrm>
                <a:off x="3890520" y="1171440"/>
                <a:ext cx="5949000" cy="4773960"/>
              </a:xfrm>
              <a:prstGeom prst="rect">
                <a:avLst/>
              </a:prstGeom>
            </p:spPr>
          </p:pic>
        </mc:Fallback>
      </mc:AlternateContent>
    </p:spTree>
    <p:extLst>
      <p:ext uri="{BB962C8B-B14F-4D97-AF65-F5344CB8AC3E}">
        <p14:creationId xmlns:p14="http://schemas.microsoft.com/office/powerpoint/2010/main" val="10978411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E542DC8-5543-894E-9512-29BC0F42CC21}"/>
              </a:ext>
            </a:extLst>
          </p:cNvPr>
          <p:cNvSpPr>
            <a:spLocks noGrp="1"/>
          </p:cNvSpPr>
          <p:nvPr>
            <p:ph type="title"/>
          </p:nvPr>
        </p:nvSpPr>
        <p:spPr/>
        <p:txBody>
          <a:bodyPr/>
          <a:lstStyle/>
          <a:p>
            <a:r>
              <a:rPr lang="en-US" dirty="0"/>
              <a:t>Influence Functions</a:t>
            </a:r>
          </a:p>
        </p:txBody>
      </p:sp>
      <p:sp>
        <p:nvSpPr>
          <p:cNvPr id="3" name="Text Placeholder 2">
            <a:extLst>
              <a:ext uri="{FF2B5EF4-FFF2-40B4-BE49-F238E27FC236}">
                <a16:creationId xmlns="" xmlns:a16="http://schemas.microsoft.com/office/drawing/2014/main" id="{032B5C4B-25E4-324A-AF68-60C0E824F17C}"/>
              </a:ext>
            </a:extLst>
          </p:cNvPr>
          <p:cNvSpPr>
            <a:spLocks noGrp="1"/>
          </p:cNvSpPr>
          <p:nvPr>
            <p:ph type="body" sz="quarter" idx="13"/>
          </p:nvPr>
        </p:nvSpPr>
        <p:spPr>
          <a:xfrm>
            <a:off x="857739" y="1600201"/>
            <a:ext cx="10160000" cy="4648199"/>
          </a:xfrm>
        </p:spPr>
        <p:txBody>
          <a:bodyPr>
            <a:normAutofit/>
          </a:bodyPr>
          <a:lstStyle/>
          <a:p>
            <a:r>
              <a:rPr lang="en-US" dirty="0"/>
              <a:t>Handling domain mismatches / Debugging model errors</a:t>
            </a:r>
          </a:p>
          <a:p>
            <a:r>
              <a:rPr lang="en-IN" dirty="0"/>
              <a:t>Domain mismatch means that the distribution of training and test data is different, which can cause the model to perform poorly on the test data</a:t>
            </a:r>
          </a:p>
          <a:p>
            <a:r>
              <a:rPr lang="en-IN" dirty="0"/>
              <a:t>Influence functions can identify training instances that caused the error.</a:t>
            </a:r>
          </a:p>
          <a:p>
            <a:r>
              <a:rPr lang="en-IN" dirty="0" err="1"/>
              <a:t>E.g</a:t>
            </a:r>
            <a:r>
              <a:rPr lang="en-IN" dirty="0"/>
              <a:t>,.  A prediction model for the outcome of patients who have undergone surgery. All these patients come from the same hospital. </a:t>
            </a:r>
          </a:p>
          <a:p>
            <a:r>
              <a:rPr lang="en-IN" dirty="0"/>
              <a:t>Now you use the model in another hospital and see that it does not work well for many patients. </a:t>
            </a:r>
          </a:p>
          <a:p>
            <a:r>
              <a:rPr lang="en-IN" dirty="0"/>
              <a:t>Take a patient who had a false prediction</a:t>
            </a:r>
          </a:p>
          <a:p>
            <a:r>
              <a:rPr lang="en-IN" dirty="0"/>
              <a:t>Find and </a:t>
            </a:r>
            <a:r>
              <a:rPr lang="en-IN" dirty="0" err="1"/>
              <a:t>analyze</a:t>
            </a:r>
            <a:r>
              <a:rPr lang="en-IN" dirty="0"/>
              <a:t> the most influential instances using influence functions </a:t>
            </a:r>
          </a:p>
          <a:p>
            <a:r>
              <a:rPr lang="en-IN" dirty="0"/>
              <a:t>For example, this could show that the second hospital has older patients on average </a:t>
            </a:r>
          </a:p>
          <a:p>
            <a:r>
              <a:rPr lang="en-IN" dirty="0"/>
              <a:t>The model simply lacked the data to learn to predict this subgroup well.</a:t>
            </a:r>
            <a:endParaRPr lang="en-US" dirty="0"/>
          </a:p>
        </p:txBody>
      </p:sp>
      <p:sp>
        <p:nvSpPr>
          <p:cNvPr id="4" name="Text Placeholder 3">
            <a:extLst>
              <a:ext uri="{FF2B5EF4-FFF2-40B4-BE49-F238E27FC236}">
                <a16:creationId xmlns="" xmlns:a16="http://schemas.microsoft.com/office/drawing/2014/main" id="{4F33CAD6-7E04-CA41-B4A4-C8FE6F3956BB}"/>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2113920" y="2222280"/>
              <a:ext cx="7481160" cy="2869560"/>
            </p14:xfrm>
          </p:contentPart>
        </mc:Choice>
        <mc:Fallback xmlns="">
          <p:pic>
            <p:nvPicPr>
              <p:cNvPr id="5" name="Ink 4"/>
              <p:cNvPicPr/>
              <p:nvPr/>
            </p:nvPicPr>
            <p:blipFill>
              <a:blip r:embed="rId3"/>
              <a:stretch>
                <a:fillRect/>
              </a:stretch>
            </p:blipFill>
            <p:spPr>
              <a:xfrm>
                <a:off x="2109600" y="2218320"/>
                <a:ext cx="7491600" cy="2880360"/>
              </a:xfrm>
              <a:prstGeom prst="rect">
                <a:avLst/>
              </a:prstGeom>
            </p:spPr>
          </p:pic>
        </mc:Fallback>
      </mc:AlternateContent>
    </p:spTree>
    <p:extLst>
      <p:ext uri="{BB962C8B-B14F-4D97-AF65-F5344CB8AC3E}">
        <p14:creationId xmlns:p14="http://schemas.microsoft.com/office/powerpoint/2010/main" val="13597927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409AC3A-3D07-5740-B2F1-B4BEED7D16E1}"/>
              </a:ext>
            </a:extLst>
          </p:cNvPr>
          <p:cNvSpPr>
            <a:spLocks noGrp="1"/>
          </p:cNvSpPr>
          <p:nvPr>
            <p:ph type="title"/>
          </p:nvPr>
        </p:nvSpPr>
        <p:spPr/>
        <p:txBody>
          <a:bodyPr/>
          <a:lstStyle/>
          <a:p>
            <a:r>
              <a:rPr lang="en-US" dirty="0"/>
              <a:t>Influential Instances</a:t>
            </a:r>
          </a:p>
        </p:txBody>
      </p:sp>
      <p:sp>
        <p:nvSpPr>
          <p:cNvPr id="3" name="Text Placeholder 2">
            <a:extLst>
              <a:ext uri="{FF2B5EF4-FFF2-40B4-BE49-F238E27FC236}">
                <a16:creationId xmlns="" xmlns:a16="http://schemas.microsoft.com/office/drawing/2014/main" id="{4A69D2EF-785E-F74A-935A-6E4D930E4E99}"/>
              </a:ext>
            </a:extLst>
          </p:cNvPr>
          <p:cNvSpPr>
            <a:spLocks noGrp="1"/>
          </p:cNvSpPr>
          <p:nvPr>
            <p:ph type="body" sz="quarter" idx="13"/>
          </p:nvPr>
        </p:nvSpPr>
        <p:spPr/>
        <p:txBody>
          <a:bodyPr/>
          <a:lstStyle/>
          <a:p>
            <a:r>
              <a:rPr lang="en-US" dirty="0"/>
              <a:t>Advantages</a:t>
            </a:r>
          </a:p>
          <a:p>
            <a:pPr lvl="1"/>
            <a:r>
              <a:rPr lang="en-US" dirty="0"/>
              <a:t>Deletion diagnostic is model agnostic</a:t>
            </a:r>
          </a:p>
          <a:p>
            <a:pPr lvl="1"/>
            <a:r>
              <a:rPr lang="en-IN" dirty="0"/>
              <a:t>Influence functions via derivatives can also be used to create adversarial training data.</a:t>
            </a:r>
          </a:p>
          <a:p>
            <a:pPr lvl="1"/>
            <a:endParaRPr lang="en-US" dirty="0"/>
          </a:p>
          <a:p>
            <a:r>
              <a:rPr lang="en-US" dirty="0"/>
              <a:t>Disadvantages</a:t>
            </a:r>
          </a:p>
          <a:p>
            <a:pPr lvl="1"/>
            <a:r>
              <a:rPr lang="en-US" dirty="0"/>
              <a:t>Deletion diagnostics are very expensive</a:t>
            </a:r>
          </a:p>
          <a:p>
            <a:pPr lvl="1"/>
            <a:r>
              <a:rPr lang="en-US" dirty="0"/>
              <a:t>Influence functions are a good alternative but only for models with differentiable parameters</a:t>
            </a:r>
          </a:p>
          <a:p>
            <a:pPr lvl="1"/>
            <a:r>
              <a:rPr lang="en-US" dirty="0"/>
              <a:t>Influence functions are only approximate</a:t>
            </a:r>
          </a:p>
          <a:p>
            <a:pPr lvl="1"/>
            <a:r>
              <a:rPr lang="en-US" dirty="0"/>
              <a:t>No clear threshold on calling an instance influential</a:t>
            </a:r>
          </a:p>
          <a:p>
            <a:pPr lvl="1"/>
            <a:endParaRPr lang="en-US" dirty="0"/>
          </a:p>
        </p:txBody>
      </p:sp>
      <p:sp>
        <p:nvSpPr>
          <p:cNvPr id="4" name="Text Placeholder 3">
            <a:extLst>
              <a:ext uri="{FF2B5EF4-FFF2-40B4-BE49-F238E27FC236}">
                <a16:creationId xmlns="" xmlns:a16="http://schemas.microsoft.com/office/drawing/2014/main" id="{6B27FD2D-AE04-744C-B6AE-309217AC2BB0}"/>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320480" y="2450160"/>
              <a:ext cx="9767520" cy="2086560"/>
            </p14:xfrm>
          </p:contentPart>
        </mc:Choice>
        <mc:Fallback xmlns="">
          <p:pic>
            <p:nvPicPr>
              <p:cNvPr id="5" name="Ink 4"/>
              <p:cNvPicPr/>
              <p:nvPr/>
            </p:nvPicPr>
            <p:blipFill>
              <a:blip r:embed="rId3"/>
              <a:stretch>
                <a:fillRect/>
              </a:stretch>
            </p:blipFill>
            <p:spPr>
              <a:xfrm>
                <a:off x="1315080" y="2444400"/>
                <a:ext cx="9779400" cy="2096280"/>
              </a:xfrm>
              <a:prstGeom prst="rect">
                <a:avLst/>
              </a:prstGeom>
            </p:spPr>
          </p:pic>
        </mc:Fallback>
      </mc:AlternateContent>
    </p:spTree>
    <p:extLst>
      <p:ext uri="{BB962C8B-B14F-4D97-AF65-F5344CB8AC3E}">
        <p14:creationId xmlns:p14="http://schemas.microsoft.com/office/powerpoint/2010/main" val="152573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D06E35A-DB8F-534C-805E-4257ED81FB89}"/>
              </a:ext>
            </a:extLst>
          </p:cNvPr>
          <p:cNvSpPr>
            <a:spLocks noGrp="1"/>
          </p:cNvSpPr>
          <p:nvPr>
            <p:ph type="title"/>
          </p:nvPr>
        </p:nvSpPr>
        <p:spPr/>
        <p:txBody>
          <a:bodyPr/>
          <a:lstStyle/>
          <a:p>
            <a:r>
              <a:rPr lang="en-US" dirty="0"/>
              <a:t>Counterfactual – Evaluation</a:t>
            </a:r>
          </a:p>
        </p:txBody>
      </p:sp>
      <p:sp>
        <p:nvSpPr>
          <p:cNvPr id="3" name="Text Placeholder 2">
            <a:extLst>
              <a:ext uri="{FF2B5EF4-FFF2-40B4-BE49-F238E27FC236}">
                <a16:creationId xmlns="" xmlns:a16="http://schemas.microsoft.com/office/drawing/2014/main" id="{DFB08D4D-0F29-D64F-9832-945ACD29D40A}"/>
              </a:ext>
            </a:extLst>
          </p:cNvPr>
          <p:cNvSpPr>
            <a:spLocks noGrp="1"/>
          </p:cNvSpPr>
          <p:nvPr>
            <p:ph type="body" sz="quarter" idx="13"/>
          </p:nvPr>
        </p:nvSpPr>
        <p:spPr/>
        <p:txBody>
          <a:bodyPr/>
          <a:lstStyle/>
          <a:p>
            <a:r>
              <a:rPr lang="en-US" dirty="0"/>
              <a:t>A good counterfactual would have</a:t>
            </a:r>
          </a:p>
          <a:p>
            <a:pPr lvl="1"/>
            <a:r>
              <a:rPr lang="en-US" dirty="0"/>
              <a:t>A counterfactual instance would produce the predefined prediction as close as possible</a:t>
            </a:r>
          </a:p>
          <a:p>
            <a:pPr lvl="1"/>
            <a:r>
              <a:rPr lang="en-US" dirty="0"/>
              <a:t>A counterfactual should be as similar as possible to the instance regarding feature values</a:t>
            </a:r>
          </a:p>
          <a:p>
            <a:pPr lvl="1"/>
            <a:r>
              <a:rPr lang="en-US" dirty="0"/>
              <a:t>A counterfactual should change as few features as possible</a:t>
            </a:r>
          </a:p>
          <a:p>
            <a:pPr lvl="1"/>
            <a:r>
              <a:rPr lang="en-US" dirty="0"/>
              <a:t>A counterfactual should have feature values that are likely</a:t>
            </a:r>
          </a:p>
          <a:p>
            <a:pPr lvl="1"/>
            <a:endParaRPr lang="en-US" dirty="0"/>
          </a:p>
        </p:txBody>
      </p:sp>
      <p:sp>
        <p:nvSpPr>
          <p:cNvPr id="4" name="Text Placeholder 3">
            <a:extLst>
              <a:ext uri="{FF2B5EF4-FFF2-40B4-BE49-F238E27FC236}">
                <a16:creationId xmlns="" xmlns:a16="http://schemas.microsoft.com/office/drawing/2014/main" id="{299E14A1-CF63-794C-A673-083A0613BCB1}"/>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3048480" y="2158200"/>
              <a:ext cx="8744400" cy="3300840"/>
            </p14:xfrm>
          </p:contentPart>
        </mc:Choice>
        <mc:Fallback xmlns="">
          <p:pic>
            <p:nvPicPr>
              <p:cNvPr id="5" name="Ink 4"/>
              <p:cNvPicPr/>
              <p:nvPr/>
            </p:nvPicPr>
            <p:blipFill>
              <a:blip r:embed="rId3"/>
              <a:stretch>
                <a:fillRect/>
              </a:stretch>
            </p:blipFill>
            <p:spPr>
              <a:xfrm>
                <a:off x="3044880" y="2152080"/>
                <a:ext cx="8753400" cy="3313440"/>
              </a:xfrm>
              <a:prstGeom prst="rect">
                <a:avLst/>
              </a:prstGeom>
            </p:spPr>
          </p:pic>
        </mc:Fallback>
      </mc:AlternateContent>
    </p:spTree>
    <p:extLst>
      <p:ext uri="{BB962C8B-B14F-4D97-AF65-F5344CB8AC3E}">
        <p14:creationId xmlns:p14="http://schemas.microsoft.com/office/powerpoint/2010/main" val="2874187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B5CDEA4-8FD3-A742-97A2-BF22D9795355}"/>
              </a:ext>
            </a:extLst>
          </p:cNvPr>
          <p:cNvSpPr>
            <a:spLocks noGrp="1"/>
          </p:cNvSpPr>
          <p:nvPr>
            <p:ph type="title"/>
          </p:nvPr>
        </p:nvSpPr>
        <p:spPr/>
        <p:txBody>
          <a:bodyPr/>
          <a:lstStyle/>
          <a:p>
            <a:r>
              <a:rPr lang="en-US" dirty="0"/>
              <a:t>Counterfactual - Example</a:t>
            </a:r>
          </a:p>
        </p:txBody>
      </p:sp>
      <p:sp>
        <p:nvSpPr>
          <p:cNvPr id="3" name="Text Placeholder 2">
            <a:extLst>
              <a:ext uri="{FF2B5EF4-FFF2-40B4-BE49-F238E27FC236}">
                <a16:creationId xmlns="" xmlns:a16="http://schemas.microsoft.com/office/drawing/2014/main" id="{48697628-9DF7-0D47-8287-027D6B9154D6}"/>
              </a:ext>
            </a:extLst>
          </p:cNvPr>
          <p:cNvSpPr>
            <a:spLocks noGrp="1"/>
          </p:cNvSpPr>
          <p:nvPr>
            <p:ph type="body" sz="quarter" idx="13"/>
          </p:nvPr>
        </p:nvSpPr>
        <p:spPr/>
        <p:txBody>
          <a:bodyPr/>
          <a:lstStyle/>
          <a:p>
            <a:endParaRPr lang="en-US"/>
          </a:p>
        </p:txBody>
      </p:sp>
      <p:sp>
        <p:nvSpPr>
          <p:cNvPr id="4" name="Text Placeholder 3">
            <a:extLst>
              <a:ext uri="{FF2B5EF4-FFF2-40B4-BE49-F238E27FC236}">
                <a16:creationId xmlns="" xmlns:a16="http://schemas.microsoft.com/office/drawing/2014/main" id="{7FD35402-8970-2A4C-A4A6-07FD19E14614}"/>
              </a:ext>
            </a:extLst>
          </p:cNvPr>
          <p:cNvSpPr>
            <a:spLocks noGrp="1"/>
          </p:cNvSpPr>
          <p:nvPr>
            <p:ph type="body" sz="quarter" idx="14"/>
          </p:nvPr>
        </p:nvSpPr>
        <p:spPr/>
        <p:txBody>
          <a:bodyPr/>
          <a:lstStyle/>
          <a:p>
            <a:endParaRPr lang="en-US"/>
          </a:p>
        </p:txBody>
      </p:sp>
      <p:pic>
        <p:nvPicPr>
          <p:cNvPr id="6" name="Picture 5" descr="A screenshot of a cell phone&#10;&#10;Description automatically generated">
            <a:extLst>
              <a:ext uri="{FF2B5EF4-FFF2-40B4-BE49-F238E27FC236}">
                <a16:creationId xmlns="" xmlns:a16="http://schemas.microsoft.com/office/drawing/2014/main" id="{C0D5A81E-BB3B-A246-AD59-94C35369D6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0" y="1784389"/>
            <a:ext cx="8991600" cy="2799468"/>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809280" y="1353600"/>
              <a:ext cx="10645200" cy="3961080"/>
            </p14:xfrm>
          </p:contentPart>
        </mc:Choice>
        <mc:Fallback xmlns="">
          <p:pic>
            <p:nvPicPr>
              <p:cNvPr id="5" name="Ink 4"/>
              <p:cNvPicPr/>
              <p:nvPr/>
            </p:nvPicPr>
            <p:blipFill>
              <a:blip r:embed="rId4"/>
              <a:stretch>
                <a:fillRect/>
              </a:stretch>
            </p:blipFill>
            <p:spPr>
              <a:xfrm>
                <a:off x="801360" y="1349280"/>
                <a:ext cx="10658880" cy="3968280"/>
              </a:xfrm>
              <a:prstGeom prst="rect">
                <a:avLst/>
              </a:prstGeom>
            </p:spPr>
          </p:pic>
        </mc:Fallback>
      </mc:AlternateContent>
    </p:spTree>
    <p:extLst>
      <p:ext uri="{BB962C8B-B14F-4D97-AF65-F5344CB8AC3E}">
        <p14:creationId xmlns:p14="http://schemas.microsoft.com/office/powerpoint/2010/main" val="32619570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EE4C5FD-C05B-894B-8894-5D912E3A649E}"/>
              </a:ext>
            </a:extLst>
          </p:cNvPr>
          <p:cNvSpPr>
            <a:spLocks noGrp="1"/>
          </p:cNvSpPr>
          <p:nvPr>
            <p:ph type="title"/>
          </p:nvPr>
        </p:nvSpPr>
        <p:spPr/>
        <p:txBody>
          <a:bodyPr/>
          <a:lstStyle/>
          <a:p>
            <a:r>
              <a:rPr lang="en-US" dirty="0"/>
              <a:t>Counterfactual Explanations</a:t>
            </a:r>
          </a:p>
        </p:txBody>
      </p:sp>
      <p:sp>
        <p:nvSpPr>
          <p:cNvPr id="3" name="Text Placeholder 2">
            <a:extLst>
              <a:ext uri="{FF2B5EF4-FFF2-40B4-BE49-F238E27FC236}">
                <a16:creationId xmlns="" xmlns:a16="http://schemas.microsoft.com/office/drawing/2014/main" id="{A6A634AB-674B-6F46-BAA3-F43E97B2C971}"/>
              </a:ext>
            </a:extLst>
          </p:cNvPr>
          <p:cNvSpPr>
            <a:spLocks noGrp="1"/>
          </p:cNvSpPr>
          <p:nvPr>
            <p:ph type="body" sz="quarter" idx="13"/>
          </p:nvPr>
        </p:nvSpPr>
        <p:spPr>
          <a:xfrm>
            <a:off x="857739" y="1600201"/>
            <a:ext cx="10160000" cy="3657599"/>
          </a:xfrm>
        </p:spPr>
        <p:txBody>
          <a:bodyPr/>
          <a:lstStyle/>
          <a:p>
            <a:r>
              <a:rPr lang="en-US" dirty="0"/>
              <a:t>Advantages</a:t>
            </a:r>
          </a:p>
          <a:p>
            <a:pPr lvl="1"/>
            <a:r>
              <a:rPr lang="en-US" dirty="0"/>
              <a:t>Interpretation is very clear</a:t>
            </a:r>
          </a:p>
          <a:p>
            <a:pPr lvl="1"/>
            <a:r>
              <a:rPr lang="en-US" dirty="0"/>
              <a:t>Doesn’t require access to data or model</a:t>
            </a:r>
          </a:p>
          <a:p>
            <a:pPr lvl="1"/>
            <a:r>
              <a:rPr lang="en-US" dirty="0"/>
              <a:t>Works with systems that do not use machine learning</a:t>
            </a:r>
          </a:p>
          <a:p>
            <a:pPr lvl="1"/>
            <a:r>
              <a:rPr lang="en-US" dirty="0"/>
              <a:t>Relatively easy to implement</a:t>
            </a:r>
          </a:p>
          <a:p>
            <a:r>
              <a:rPr lang="en-US" dirty="0"/>
              <a:t>Disadvantages</a:t>
            </a:r>
          </a:p>
          <a:p>
            <a:pPr lvl="1"/>
            <a:r>
              <a:rPr lang="en-US" dirty="0"/>
              <a:t>For each instance, multiple counterfactuals can be found</a:t>
            </a:r>
          </a:p>
          <a:p>
            <a:pPr lvl="1"/>
            <a:r>
              <a:rPr lang="en-US" dirty="0"/>
              <a:t>No guarantee for a given tolerance a counterfactual can be found</a:t>
            </a:r>
          </a:p>
          <a:p>
            <a:pPr lvl="1"/>
            <a:r>
              <a:rPr lang="en-US" dirty="0"/>
              <a:t>Does not handle categorical features with many levels</a:t>
            </a:r>
          </a:p>
          <a:p>
            <a:pPr lvl="1"/>
            <a:r>
              <a:rPr lang="en-US" dirty="0"/>
              <a:t>Lacks a general software implementation</a:t>
            </a:r>
          </a:p>
          <a:p>
            <a:pPr lvl="1"/>
            <a:endParaRPr lang="en-US" dirty="0"/>
          </a:p>
          <a:p>
            <a:endParaRPr lang="en-US" dirty="0"/>
          </a:p>
          <a:p>
            <a:endParaRPr lang="en-US" dirty="0"/>
          </a:p>
        </p:txBody>
      </p:sp>
      <p:sp>
        <p:nvSpPr>
          <p:cNvPr id="4" name="Text Placeholder 3">
            <a:extLst>
              <a:ext uri="{FF2B5EF4-FFF2-40B4-BE49-F238E27FC236}">
                <a16:creationId xmlns="" xmlns:a16="http://schemas.microsoft.com/office/drawing/2014/main" id="{E6DFC3B4-B540-5C45-84FE-7A1B785E4C9E}"/>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2478600" y="1991520"/>
              <a:ext cx="8024760" cy="2610360"/>
            </p14:xfrm>
          </p:contentPart>
        </mc:Choice>
        <mc:Fallback xmlns="">
          <p:pic>
            <p:nvPicPr>
              <p:cNvPr id="5" name="Ink 4"/>
              <p:cNvPicPr/>
              <p:nvPr/>
            </p:nvPicPr>
            <p:blipFill>
              <a:blip r:embed="rId3"/>
              <a:stretch>
                <a:fillRect/>
              </a:stretch>
            </p:blipFill>
            <p:spPr>
              <a:xfrm>
                <a:off x="2473200" y="1985040"/>
                <a:ext cx="8035560" cy="2622600"/>
              </a:xfrm>
              <a:prstGeom prst="rect">
                <a:avLst/>
              </a:prstGeom>
            </p:spPr>
          </p:pic>
        </mc:Fallback>
      </mc:AlternateContent>
    </p:spTree>
    <p:extLst>
      <p:ext uri="{BB962C8B-B14F-4D97-AF65-F5344CB8AC3E}">
        <p14:creationId xmlns:p14="http://schemas.microsoft.com/office/powerpoint/2010/main" val="16715973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7242DA2-8AC5-1243-B87A-45FCB26BADFA}"/>
              </a:ext>
            </a:extLst>
          </p:cNvPr>
          <p:cNvSpPr>
            <a:spLocks noGrp="1"/>
          </p:cNvSpPr>
          <p:nvPr>
            <p:ph type="title"/>
          </p:nvPr>
        </p:nvSpPr>
        <p:spPr/>
        <p:txBody>
          <a:bodyPr/>
          <a:lstStyle/>
          <a:p>
            <a:r>
              <a:rPr lang="en-US" dirty="0"/>
              <a:t>Prototypes and Criticisms</a:t>
            </a:r>
          </a:p>
        </p:txBody>
      </p:sp>
      <p:sp>
        <p:nvSpPr>
          <p:cNvPr id="3" name="Text Placeholder 2">
            <a:extLst>
              <a:ext uri="{FF2B5EF4-FFF2-40B4-BE49-F238E27FC236}">
                <a16:creationId xmlns="" xmlns:a16="http://schemas.microsoft.com/office/drawing/2014/main" id="{47B4E3F1-90EF-2941-9B76-E1A461286AD9}"/>
              </a:ext>
            </a:extLst>
          </p:cNvPr>
          <p:cNvSpPr>
            <a:spLocks noGrp="1"/>
          </p:cNvSpPr>
          <p:nvPr>
            <p:ph type="body" sz="quarter" idx="13"/>
          </p:nvPr>
        </p:nvSpPr>
        <p:spPr/>
        <p:txBody>
          <a:bodyPr/>
          <a:lstStyle/>
          <a:p>
            <a:r>
              <a:rPr lang="en-US" dirty="0"/>
              <a:t>A prototype is a data instance that is representative of all of the data</a:t>
            </a:r>
          </a:p>
          <a:p>
            <a:r>
              <a:rPr lang="en-US" dirty="0"/>
              <a:t>A criticism is a data instance that is not well represented by the set of prototypes</a:t>
            </a:r>
          </a:p>
          <a:p>
            <a:endParaRPr lang="en-US" dirty="0"/>
          </a:p>
          <a:p>
            <a:r>
              <a:rPr lang="en-US" dirty="0"/>
              <a:t>Purpose of criticism is to provide insights together with prototypes, for data points which the prototype do not represent well</a:t>
            </a:r>
          </a:p>
          <a:p>
            <a:endParaRPr lang="en-US" dirty="0"/>
          </a:p>
          <a:p>
            <a:r>
              <a:rPr lang="en-US" dirty="0"/>
              <a:t>Both prototypes and criticisms are actual instances from the data</a:t>
            </a:r>
          </a:p>
        </p:txBody>
      </p:sp>
      <p:sp>
        <p:nvSpPr>
          <p:cNvPr id="4" name="Text Placeholder 3">
            <a:extLst>
              <a:ext uri="{FF2B5EF4-FFF2-40B4-BE49-F238E27FC236}">
                <a16:creationId xmlns="" xmlns:a16="http://schemas.microsoft.com/office/drawing/2014/main" id="{61463620-038C-AD40-9FA6-0F094945394A}"/>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396800" y="1848600"/>
              <a:ext cx="7942320" cy="2252880"/>
            </p14:xfrm>
          </p:contentPart>
        </mc:Choice>
        <mc:Fallback xmlns="">
          <p:pic>
            <p:nvPicPr>
              <p:cNvPr id="5" name="Ink 4"/>
              <p:cNvPicPr/>
              <p:nvPr/>
            </p:nvPicPr>
            <p:blipFill>
              <a:blip r:embed="rId3"/>
              <a:stretch>
                <a:fillRect/>
              </a:stretch>
            </p:blipFill>
            <p:spPr>
              <a:xfrm>
                <a:off x="1391040" y="1842120"/>
                <a:ext cx="7951680" cy="2263680"/>
              </a:xfrm>
              <a:prstGeom prst="rect">
                <a:avLst/>
              </a:prstGeom>
            </p:spPr>
          </p:pic>
        </mc:Fallback>
      </mc:AlternateContent>
    </p:spTree>
    <p:extLst>
      <p:ext uri="{BB962C8B-B14F-4D97-AF65-F5344CB8AC3E}">
        <p14:creationId xmlns:p14="http://schemas.microsoft.com/office/powerpoint/2010/main" val="27236752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5B466C-8940-164F-8B32-9AA0469202EF}"/>
              </a:ext>
            </a:extLst>
          </p:cNvPr>
          <p:cNvSpPr>
            <a:spLocks noGrp="1"/>
          </p:cNvSpPr>
          <p:nvPr>
            <p:ph type="title"/>
          </p:nvPr>
        </p:nvSpPr>
        <p:spPr/>
        <p:txBody>
          <a:bodyPr/>
          <a:lstStyle/>
          <a:p>
            <a:r>
              <a:rPr lang="en-US" dirty="0"/>
              <a:t>Prototypes and Criticisms</a:t>
            </a:r>
          </a:p>
        </p:txBody>
      </p:sp>
      <p:sp>
        <p:nvSpPr>
          <p:cNvPr id="3" name="Text Placeholder 2">
            <a:extLst>
              <a:ext uri="{FF2B5EF4-FFF2-40B4-BE49-F238E27FC236}">
                <a16:creationId xmlns="" xmlns:a16="http://schemas.microsoft.com/office/drawing/2014/main" id="{2D4405D7-8928-D941-807E-EB9E16807C09}"/>
              </a:ext>
            </a:extLst>
          </p:cNvPr>
          <p:cNvSpPr>
            <a:spLocks noGrp="1"/>
          </p:cNvSpPr>
          <p:nvPr>
            <p:ph type="body" sz="quarter" idx="13"/>
          </p:nvPr>
        </p:nvSpPr>
        <p:spPr/>
        <p:txBody>
          <a:bodyPr/>
          <a:lstStyle/>
          <a:p>
            <a:endParaRPr lang="en-US" dirty="0"/>
          </a:p>
        </p:txBody>
      </p:sp>
      <p:sp>
        <p:nvSpPr>
          <p:cNvPr id="4" name="Text Placeholder 3">
            <a:extLst>
              <a:ext uri="{FF2B5EF4-FFF2-40B4-BE49-F238E27FC236}">
                <a16:creationId xmlns="" xmlns:a16="http://schemas.microsoft.com/office/drawing/2014/main" id="{6F0D613F-A38A-0A40-9514-05501256A300}"/>
              </a:ext>
            </a:extLst>
          </p:cNvPr>
          <p:cNvSpPr>
            <a:spLocks noGrp="1"/>
          </p:cNvSpPr>
          <p:nvPr>
            <p:ph type="body" sz="quarter" idx="14"/>
          </p:nvPr>
        </p:nvSpPr>
        <p:spPr/>
        <p:txBody>
          <a:bodyPr/>
          <a:lstStyle/>
          <a:p>
            <a:endParaRPr lang="en-US"/>
          </a:p>
        </p:txBody>
      </p:sp>
      <p:pic>
        <p:nvPicPr>
          <p:cNvPr id="6" name="Picture 5" descr="A screenshot of a cell phone&#10;&#10;Description automatically generated">
            <a:extLst>
              <a:ext uri="{FF2B5EF4-FFF2-40B4-BE49-F238E27FC236}">
                <a16:creationId xmlns="" xmlns:a16="http://schemas.microsoft.com/office/drawing/2014/main" id="{E9A73B02-AA72-1E46-85C6-A6AA0384491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71847" y="1538288"/>
            <a:ext cx="6054505" cy="4226993"/>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2545200" y="1677600"/>
              <a:ext cx="4677480" cy="4177440"/>
            </p14:xfrm>
          </p:contentPart>
        </mc:Choice>
        <mc:Fallback xmlns="">
          <p:pic>
            <p:nvPicPr>
              <p:cNvPr id="5" name="Ink 4"/>
              <p:cNvPicPr/>
              <p:nvPr/>
            </p:nvPicPr>
            <p:blipFill>
              <a:blip r:embed="rId4"/>
              <a:stretch>
                <a:fillRect/>
              </a:stretch>
            </p:blipFill>
            <p:spPr>
              <a:xfrm>
                <a:off x="2539080" y="1669320"/>
                <a:ext cx="4692240" cy="4191480"/>
              </a:xfrm>
              <a:prstGeom prst="rect">
                <a:avLst/>
              </a:prstGeom>
            </p:spPr>
          </p:pic>
        </mc:Fallback>
      </mc:AlternateContent>
    </p:spTree>
    <p:extLst>
      <p:ext uri="{BB962C8B-B14F-4D97-AF65-F5344CB8AC3E}">
        <p14:creationId xmlns:p14="http://schemas.microsoft.com/office/powerpoint/2010/main" val="11823249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6B2085-07F7-A845-AE86-A6ACD0AEDFBC}"/>
              </a:ext>
            </a:extLst>
          </p:cNvPr>
          <p:cNvSpPr>
            <a:spLocks noGrp="1"/>
          </p:cNvSpPr>
          <p:nvPr>
            <p:ph type="title"/>
          </p:nvPr>
        </p:nvSpPr>
        <p:spPr/>
        <p:txBody>
          <a:bodyPr/>
          <a:lstStyle/>
          <a:p>
            <a:r>
              <a:rPr lang="en-US" dirty="0"/>
              <a:t>Prototypes and Criticisms</a:t>
            </a:r>
          </a:p>
        </p:txBody>
      </p:sp>
      <p:sp>
        <p:nvSpPr>
          <p:cNvPr id="3" name="Text Placeholder 2">
            <a:extLst>
              <a:ext uri="{FF2B5EF4-FFF2-40B4-BE49-F238E27FC236}">
                <a16:creationId xmlns="" xmlns:a16="http://schemas.microsoft.com/office/drawing/2014/main" id="{1E7A6DE1-48E8-6944-88CD-B1B82FD332F0}"/>
              </a:ext>
            </a:extLst>
          </p:cNvPr>
          <p:cNvSpPr>
            <a:spLocks noGrp="1"/>
          </p:cNvSpPr>
          <p:nvPr>
            <p:ph type="body" sz="quarter" idx="13"/>
          </p:nvPr>
        </p:nvSpPr>
        <p:spPr>
          <a:xfrm>
            <a:off x="857739" y="1600201"/>
            <a:ext cx="10160000" cy="3809999"/>
          </a:xfrm>
        </p:spPr>
        <p:txBody>
          <a:bodyPr>
            <a:normAutofit/>
          </a:bodyPr>
          <a:lstStyle/>
          <a:p>
            <a:r>
              <a:rPr lang="en-US" dirty="0"/>
              <a:t>Finding prototypes</a:t>
            </a:r>
          </a:p>
          <a:p>
            <a:pPr lvl="1"/>
            <a:r>
              <a:rPr lang="en-US" dirty="0"/>
              <a:t>Any clustering algorithm that returns actual data points as cluster center would qualify for selecting prototypes</a:t>
            </a:r>
          </a:p>
          <a:p>
            <a:pPr lvl="1"/>
            <a:r>
              <a:rPr lang="en-US" dirty="0"/>
              <a:t>E.g., k-medoids - a variant of k-means clustering</a:t>
            </a:r>
          </a:p>
          <a:p>
            <a:pPr lvl="1"/>
            <a:endParaRPr lang="en-US" dirty="0"/>
          </a:p>
          <a:p>
            <a:r>
              <a:rPr lang="en-US" dirty="0"/>
              <a:t>Finding Criticisms</a:t>
            </a:r>
          </a:p>
          <a:p>
            <a:pPr lvl="1"/>
            <a:r>
              <a:rPr lang="en-US" dirty="0"/>
              <a:t>MMD-Critic developed by Kim et. al. (2016) combines finding prototypes and criticisms in one framework</a:t>
            </a:r>
          </a:p>
          <a:p>
            <a:pPr lvl="1"/>
            <a:r>
              <a:rPr lang="en-US" dirty="0"/>
              <a:t>MMD-Critic compares the distribution of data and distribution of prototypes</a:t>
            </a:r>
          </a:p>
          <a:p>
            <a:pPr lvl="1"/>
            <a:r>
              <a:rPr lang="en-US" dirty="0"/>
              <a:t>MMD-Critic selects prototypes that minimize the discrepancy between two distributions</a:t>
            </a:r>
          </a:p>
          <a:p>
            <a:pPr lvl="1"/>
            <a:r>
              <a:rPr lang="en-US" dirty="0"/>
              <a:t>Data points in areas with high quality are good prototypes</a:t>
            </a:r>
          </a:p>
          <a:p>
            <a:pPr lvl="1"/>
            <a:r>
              <a:rPr lang="en-US" dirty="0"/>
              <a:t>Data points from areas not explained by prototypes are selected as criticisms</a:t>
            </a:r>
          </a:p>
          <a:p>
            <a:endParaRPr lang="en-US" dirty="0"/>
          </a:p>
        </p:txBody>
      </p:sp>
      <p:sp>
        <p:nvSpPr>
          <p:cNvPr id="4" name="Text Placeholder 3">
            <a:extLst>
              <a:ext uri="{FF2B5EF4-FFF2-40B4-BE49-F238E27FC236}">
                <a16:creationId xmlns="" xmlns:a16="http://schemas.microsoft.com/office/drawing/2014/main" id="{42E8A8BA-C6CF-4145-835A-B798BD0E0E4C}"/>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028880" y="1851120"/>
              <a:ext cx="8529120" cy="3247200"/>
            </p14:xfrm>
          </p:contentPart>
        </mc:Choice>
        <mc:Fallback xmlns="">
          <p:pic>
            <p:nvPicPr>
              <p:cNvPr id="5" name="Ink 4"/>
              <p:cNvPicPr/>
              <p:nvPr/>
            </p:nvPicPr>
            <p:blipFill>
              <a:blip r:embed="rId3"/>
              <a:stretch>
                <a:fillRect/>
              </a:stretch>
            </p:blipFill>
            <p:spPr>
              <a:xfrm>
                <a:off x="1024560" y="1843920"/>
                <a:ext cx="8538840" cy="3259800"/>
              </a:xfrm>
              <a:prstGeom prst="rect">
                <a:avLst/>
              </a:prstGeom>
            </p:spPr>
          </p:pic>
        </mc:Fallback>
      </mc:AlternateContent>
    </p:spTree>
    <p:extLst>
      <p:ext uri="{BB962C8B-B14F-4D97-AF65-F5344CB8AC3E}">
        <p14:creationId xmlns:p14="http://schemas.microsoft.com/office/powerpoint/2010/main" val="16171967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3A8B551-1469-A64A-9A97-298F609EE151}"/>
              </a:ext>
            </a:extLst>
          </p:cNvPr>
          <p:cNvSpPr>
            <a:spLocks noGrp="1"/>
          </p:cNvSpPr>
          <p:nvPr>
            <p:ph type="title"/>
          </p:nvPr>
        </p:nvSpPr>
        <p:spPr/>
        <p:txBody>
          <a:bodyPr/>
          <a:lstStyle/>
          <a:p>
            <a:r>
              <a:rPr lang="en-US" dirty="0"/>
              <a:t>Prototypes and Criticisms</a:t>
            </a:r>
          </a:p>
        </p:txBody>
      </p:sp>
      <p:sp>
        <p:nvSpPr>
          <p:cNvPr id="3" name="Text Placeholder 2">
            <a:extLst>
              <a:ext uri="{FF2B5EF4-FFF2-40B4-BE49-F238E27FC236}">
                <a16:creationId xmlns="" xmlns:a16="http://schemas.microsoft.com/office/drawing/2014/main" id="{63CDC369-1E92-8E47-8161-C5FA8DECD2C4}"/>
              </a:ext>
            </a:extLst>
          </p:cNvPr>
          <p:cNvSpPr>
            <a:spLocks noGrp="1"/>
          </p:cNvSpPr>
          <p:nvPr>
            <p:ph type="body" sz="quarter" idx="13"/>
          </p:nvPr>
        </p:nvSpPr>
        <p:spPr>
          <a:xfrm>
            <a:off x="857739" y="1600201"/>
            <a:ext cx="10160000" cy="3657599"/>
          </a:xfrm>
        </p:spPr>
        <p:txBody>
          <a:bodyPr/>
          <a:lstStyle/>
          <a:p>
            <a:r>
              <a:rPr lang="en-US" dirty="0"/>
              <a:t>Using Prototypes and Criticisms we can analyze the predictions</a:t>
            </a:r>
          </a:p>
          <a:p>
            <a:pPr marL="800100" lvl="1" indent="-342900">
              <a:buFont typeface="+mj-lt"/>
              <a:buAutoNum type="arabicPeriod"/>
            </a:pPr>
            <a:r>
              <a:rPr lang="en-US" dirty="0"/>
              <a:t>In which cases was the algorithm wrong?</a:t>
            </a:r>
          </a:p>
          <a:p>
            <a:pPr marL="800100" lvl="1" indent="-342900">
              <a:buFont typeface="+mj-lt"/>
              <a:buAutoNum type="arabicPeriod"/>
            </a:pPr>
            <a:r>
              <a:rPr lang="en-US" dirty="0"/>
              <a:t>We have a number of examples that represent the data distribution well and would help us find out weaknesses of ML models</a:t>
            </a:r>
          </a:p>
          <a:p>
            <a:pPr lvl="1"/>
            <a:endParaRPr lang="en-US" dirty="0"/>
          </a:p>
          <a:p>
            <a:r>
              <a:rPr lang="en-US" dirty="0"/>
              <a:t>Google had built an image classifier that identified black people as ”gorillas”</a:t>
            </a:r>
          </a:p>
          <a:p>
            <a:r>
              <a:rPr lang="en-US" dirty="0"/>
              <a:t>Even if the model is 99% accurate, it may go wrong in the remaining 1%</a:t>
            </a:r>
          </a:p>
          <a:p>
            <a:r>
              <a:rPr lang="en-US" dirty="0"/>
              <a:t>One possible validation: Randomly check some 1000 images. (Highly unlikely to capture that 1%)</a:t>
            </a:r>
          </a:p>
          <a:p>
            <a:r>
              <a:rPr lang="en-US" dirty="0"/>
              <a:t>Using Prototypes and Criticisms we would have samples representing the data distribution and can provide better validation of ML models</a:t>
            </a:r>
          </a:p>
          <a:p>
            <a:endParaRPr lang="en-US" dirty="0"/>
          </a:p>
        </p:txBody>
      </p:sp>
      <p:sp>
        <p:nvSpPr>
          <p:cNvPr id="4" name="Text Placeholder 3">
            <a:extLst>
              <a:ext uri="{FF2B5EF4-FFF2-40B4-BE49-F238E27FC236}">
                <a16:creationId xmlns="" xmlns:a16="http://schemas.microsoft.com/office/drawing/2014/main" id="{4BBB665B-1C59-CB4F-8994-3CD67E1ACBBB}"/>
              </a:ext>
            </a:extLst>
          </p:cNvPr>
          <p:cNvSpPr>
            <a:spLocks noGrp="1"/>
          </p:cNvSpPr>
          <p:nvPr>
            <p:ph type="body" sz="quarter" idx="14"/>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017360" y="1765800"/>
              <a:ext cx="10990440" cy="3048480"/>
            </p14:xfrm>
          </p:contentPart>
        </mc:Choice>
        <mc:Fallback xmlns="">
          <p:pic>
            <p:nvPicPr>
              <p:cNvPr id="5" name="Ink 4"/>
              <p:cNvPicPr/>
              <p:nvPr/>
            </p:nvPicPr>
            <p:blipFill>
              <a:blip r:embed="rId3"/>
              <a:stretch>
                <a:fillRect/>
              </a:stretch>
            </p:blipFill>
            <p:spPr>
              <a:xfrm>
                <a:off x="1013040" y="1757880"/>
                <a:ext cx="11002320" cy="3059640"/>
              </a:xfrm>
              <a:prstGeom prst="rect">
                <a:avLst/>
              </a:prstGeom>
            </p:spPr>
          </p:pic>
        </mc:Fallback>
      </mc:AlternateContent>
    </p:spTree>
    <p:extLst>
      <p:ext uri="{BB962C8B-B14F-4D97-AF65-F5344CB8AC3E}">
        <p14:creationId xmlns:p14="http://schemas.microsoft.com/office/powerpoint/2010/main" val="326897978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3518</TotalTime>
  <Words>1272</Words>
  <Application>Microsoft Office PowerPoint</Application>
  <PresentationFormat>Widescreen</PresentationFormat>
  <Paragraphs>151</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Helvetica</vt:lpstr>
      <vt:lpstr>Helvetica Light</vt:lpstr>
      <vt:lpstr>Office Theme</vt:lpstr>
      <vt:lpstr>Counterfactual Explanations</vt:lpstr>
      <vt:lpstr>Counterfactual – Multiple stories</vt:lpstr>
      <vt:lpstr>Counterfactual – Evaluation</vt:lpstr>
      <vt:lpstr>Counterfactual - Example</vt:lpstr>
      <vt:lpstr>Counterfactual Explanations</vt:lpstr>
      <vt:lpstr>Prototypes and Criticisms</vt:lpstr>
      <vt:lpstr>Prototypes and Criticisms</vt:lpstr>
      <vt:lpstr>Prototypes and Criticisms</vt:lpstr>
      <vt:lpstr>Prototypes and Criticisms</vt:lpstr>
      <vt:lpstr>Prototypes and Criticisms</vt:lpstr>
      <vt:lpstr>Prototypes and Criticisms</vt:lpstr>
      <vt:lpstr>Influential Instances</vt:lpstr>
      <vt:lpstr>Influential Instances</vt:lpstr>
      <vt:lpstr>Influential Instances</vt:lpstr>
      <vt:lpstr>Influential Instances</vt:lpstr>
      <vt:lpstr>Outliers</vt:lpstr>
      <vt:lpstr>Influential Instances</vt:lpstr>
      <vt:lpstr>Why does Influence Instances help? </vt:lpstr>
      <vt:lpstr>Deletion Diagnostics</vt:lpstr>
      <vt:lpstr>Deletion Diagnostics</vt:lpstr>
      <vt:lpstr>Influence Functions</vt:lpstr>
      <vt:lpstr>Influence Functions</vt:lpstr>
      <vt:lpstr>Influence Functions</vt:lpstr>
      <vt:lpstr>Influential Instances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Clarance Suman Vissakodeti</cp:lastModifiedBy>
  <cp:revision>248</cp:revision>
  <dcterms:created xsi:type="dcterms:W3CDTF">2018-10-16T06:13:57Z</dcterms:created>
  <dcterms:modified xsi:type="dcterms:W3CDTF">2019-08-07T06:24:21Z</dcterms:modified>
</cp:coreProperties>
</file>

<file path=docProps/thumbnail.jpeg>
</file>